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01" r:id="rId3"/>
    <p:sldMasterId id="2147483719" r:id="rId4"/>
    <p:sldMasterId id="2147483737" r:id="rId5"/>
    <p:sldMasterId id="2147483765" r:id="rId6"/>
    <p:sldMasterId id="2147483792" r:id="rId7"/>
    <p:sldMasterId id="2147483812" r:id="rId8"/>
    <p:sldMasterId id="2147483836" r:id="rId9"/>
    <p:sldMasterId id="2147483859" r:id="rId10"/>
  </p:sldMasterIdLst>
  <p:sldIdLst>
    <p:sldId id="268" r:id="rId11"/>
    <p:sldId id="270" r:id="rId12"/>
    <p:sldId id="269" r:id="rId13"/>
    <p:sldId id="257" r:id="rId14"/>
    <p:sldId id="259" r:id="rId15"/>
    <p:sldId id="265" r:id="rId16"/>
    <p:sldId id="260" r:id="rId17"/>
    <p:sldId id="261" r:id="rId18"/>
    <p:sldId id="262" r:id="rId19"/>
    <p:sldId id="263" r:id="rId20"/>
    <p:sldId id="258" r:id="rId21"/>
    <p:sldId id="264"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2" d="100"/>
          <a:sy n="42" d="100"/>
        </p:scale>
        <p:origin x="72"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jpg"/><Relationship Id="rId1" Type="http://schemas.openxmlformats.org/officeDocument/2006/relationships/slideMaster" Target="../slideMasters/slideMaster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9.png"/><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3.wdp"/><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image" Target="../media/image35.jpg"/><Relationship Id="rId1" Type="http://schemas.openxmlformats.org/officeDocument/2006/relationships/slideMaster" Target="../slideMasters/slideMaster6.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40.png"/><Relationship Id="rId14" Type="http://schemas.openxmlformats.org/officeDocument/2006/relationships/image" Target="../media/image43.png"/></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image" Target="../media/image44.jpg"/><Relationship Id="rId1" Type="http://schemas.openxmlformats.org/officeDocument/2006/relationships/slideMaster" Target="../slideMasters/slideMaster6.xml"/><Relationship Id="rId6" Type="http://schemas.openxmlformats.org/officeDocument/2006/relationships/image" Target="../media/image33.png"/><Relationship Id="rId11" Type="http://schemas.openxmlformats.org/officeDocument/2006/relationships/image" Target="../media/image45.png"/><Relationship Id="rId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2.png"/><Relationship Id="rId14" Type="http://schemas.openxmlformats.org/officeDocument/2006/relationships/image" Target="../media/image4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49.png"/><Relationship Id="rId4" Type="http://schemas.microsoft.com/office/2007/relationships/hdphoto" Target="../media/hdphoto6.wdp"/></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49.png"/><Relationship Id="rId4" Type="http://schemas.microsoft.com/office/2007/relationships/hdphoto" Target="../media/hdphoto6.wdp"/></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1.xml"/><Relationship Id="rId5" Type="http://schemas.openxmlformats.org/officeDocument/2006/relationships/tags" Target="../tags/tag4.xml"/><Relationship Id="rId4" Type="http://schemas.openxmlformats.org/officeDocument/2006/relationships/tags" Target="../tags/tag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jpg"/><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Master" Target="../slideMasters/slideMaster5.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Master" Target="../slideMasters/slideMaster5.xml"/><Relationship Id="rId6" Type="http://schemas.openxmlformats.org/officeDocument/2006/relationships/image" Target="../media/image27.png"/><Relationship Id="rId5" Type="http://schemas.openxmlformats.org/officeDocument/2006/relationships/image" Target="../media/image29.png"/><Relationship Id="rId4" Type="http://schemas.microsoft.com/office/2007/relationships/hdphoto" Target="../media/hdphoto1.wdp"/></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3.wdp"/><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image" Target="../media/image35.jpg"/><Relationship Id="rId1" Type="http://schemas.openxmlformats.org/officeDocument/2006/relationships/slideMaster" Target="../slideMasters/slideMaster5.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40.png"/><Relationship Id="rId14" Type="http://schemas.openxmlformats.org/officeDocument/2006/relationships/image" Target="../media/image43.png"/></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image" Target="../media/image44.jpg"/><Relationship Id="rId1" Type="http://schemas.openxmlformats.org/officeDocument/2006/relationships/slideMaster" Target="../slideMasters/slideMaster5.xml"/><Relationship Id="rId6" Type="http://schemas.openxmlformats.org/officeDocument/2006/relationships/image" Target="../media/image33.png"/><Relationship Id="rId11" Type="http://schemas.openxmlformats.org/officeDocument/2006/relationships/image" Target="../media/image45.png"/><Relationship Id="rId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2.png"/><Relationship Id="rId14"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1071" y="1514475"/>
            <a:ext cx="7164667"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774" y="3185267"/>
            <a:ext cx="1326225"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grpSp>
        <p:nvGrpSpPr>
          <p:cNvPr id="34" name="Orange Tile"/>
          <p:cNvGrpSpPr/>
          <p:nvPr/>
        </p:nvGrpSpPr>
        <p:grpSpPr>
          <a:xfrm>
            <a:off x="2514726" y="3185267"/>
            <a:ext cx="1326225"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grpSp>
        <p:nvGrpSpPr>
          <p:cNvPr id="37" name="Teal Tile"/>
          <p:cNvGrpSpPr/>
          <p:nvPr/>
        </p:nvGrpSpPr>
        <p:grpSpPr>
          <a:xfrm>
            <a:off x="1016774" y="4682828"/>
            <a:ext cx="1326225"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67" dirty="0"/>
            </a:p>
          </p:txBody>
        </p:sp>
      </p:grpSp>
      <p:grpSp>
        <p:nvGrpSpPr>
          <p:cNvPr id="5" name="Green Tile"/>
          <p:cNvGrpSpPr/>
          <p:nvPr/>
        </p:nvGrpSpPr>
        <p:grpSpPr>
          <a:xfrm>
            <a:off x="2514726" y="4682828"/>
            <a:ext cx="1326225"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67" dirty="0"/>
            </a:p>
          </p:txBody>
        </p:sp>
      </p:grpSp>
      <p:sp useBgFill="1">
        <p:nvSpPr>
          <p:cNvPr id="4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2542" y="3231975"/>
            <a:ext cx="6720051" cy="1232464"/>
          </a:xfrm>
        </p:spPr>
        <p:txBody>
          <a:bodyPr anchor="ctr">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182543" y="5029215"/>
            <a:ext cx="6872492" cy="46325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45"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51235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12"/>
            <a:ext cx="5487829" cy="1764585"/>
          </a:xfrm>
        </p:spPr>
        <p:txBody>
          <a:bodyPr/>
          <a:lstStyle>
            <a:lvl1pPr marL="339828" indent="-339828">
              <a:lnSpc>
                <a:spcPct val="90000"/>
              </a:lnSpc>
              <a:defRPr sz="2800"/>
            </a:lvl1pPr>
            <a:lvl2pPr marL="673042" indent="-325283">
              <a:lnSpc>
                <a:spcPct val="90000"/>
              </a:lnSpc>
              <a:defRPr sz="2400"/>
            </a:lvl2pPr>
            <a:lvl3pPr marL="953361" indent="-288257">
              <a:lnSpc>
                <a:spcPct val="90000"/>
              </a:lnSpc>
              <a:defRPr sz="2000"/>
            </a:lvl3pPr>
            <a:lvl4pPr marL="1227069" indent="-273706">
              <a:lnSpc>
                <a:spcPct val="90000"/>
              </a:lnSpc>
              <a:defRPr sz="1867"/>
            </a:lvl4pPr>
            <a:lvl5pPr marL="1515325" indent="-280321">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6" y="1447812"/>
            <a:ext cx="5487829" cy="1764585"/>
          </a:xfrm>
        </p:spPr>
        <p:txBody>
          <a:bodyPr/>
          <a:lstStyle>
            <a:lvl1pPr marL="347759" indent="-347759">
              <a:lnSpc>
                <a:spcPct val="90000"/>
              </a:lnSpc>
              <a:defRPr sz="2800"/>
            </a:lvl1pPr>
            <a:lvl2pPr marL="673042" indent="-339828">
              <a:lnSpc>
                <a:spcPct val="90000"/>
              </a:lnSpc>
              <a:defRPr sz="2400"/>
            </a:lvl2pPr>
            <a:lvl3pPr marL="961299" indent="-302808">
              <a:lnSpc>
                <a:spcPct val="90000"/>
              </a:lnSpc>
              <a:defRPr sz="2000"/>
            </a:lvl3pPr>
            <a:lvl4pPr marL="1227069" indent="-265769">
              <a:lnSpc>
                <a:spcPct val="90000"/>
              </a:lnSpc>
              <a:defRPr sz="1867"/>
            </a:lvl4pPr>
            <a:lvl5pPr marL="1515325" indent="-273706">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03126299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7233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4166648" y="3403971"/>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59" y="4657261"/>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5238" y="4887236"/>
            <a:ext cx="956741"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8026" y="3292657"/>
            <a:ext cx="889916"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373" y="3281643"/>
            <a:ext cx="1163383" cy="1141932"/>
          </a:xfrm>
          <a:prstGeom prst="rect">
            <a:avLst/>
          </a:prstGeom>
        </p:spPr>
      </p:pic>
      <p:sp>
        <p:nvSpPr>
          <p:cNvPr id="17" name="Arrow Bar"/>
          <p:cNvSpPr/>
          <p:nvPr/>
        </p:nvSpPr>
        <p:spPr bwMode="auto">
          <a:xfrm>
            <a:off x="11352281" y="3183213"/>
            <a:ext cx="50215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3" y="5122254"/>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10181503" y="4226735"/>
            <a:ext cx="2820203" cy="738664"/>
          </a:xfrm>
          <a:prstGeom prst="rect">
            <a:avLst/>
          </a:prstGeom>
          <a:noFill/>
        </p:spPr>
        <p:txBody>
          <a:bodyPr wrap="square" lIns="0" tIns="0" rIns="0" bIns="0" rtlCol="0">
            <a:spAutoFit/>
          </a:bodyPr>
          <a:lstStyle/>
          <a:p>
            <a:pPr algn="ctr" defTabSz="914310"/>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254580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3" y="5122254"/>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6648" y="3403971"/>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59" y="4657261"/>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386" y="3314503"/>
            <a:ext cx="1055593"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790" y="4860859"/>
            <a:ext cx="1064189"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2228" y="3312732"/>
            <a:ext cx="947643" cy="1070959"/>
          </a:xfrm>
          <a:prstGeom prst="rect">
            <a:avLst/>
          </a:prstGeom>
        </p:spPr>
      </p:pic>
      <p:sp>
        <p:nvSpPr>
          <p:cNvPr id="17" name="Arrow Bar"/>
          <p:cNvSpPr/>
          <p:nvPr/>
        </p:nvSpPr>
        <p:spPr bwMode="auto">
          <a:xfrm>
            <a:off x="11352281" y="3183213"/>
            <a:ext cx="50215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sp>
        <p:nvSpPr>
          <p:cNvPr id="21" name="TextBox 20"/>
          <p:cNvSpPr txBox="1"/>
          <p:nvPr/>
        </p:nvSpPr>
        <p:spPr>
          <a:xfrm rot="5400000">
            <a:off x="10181503" y="4226735"/>
            <a:ext cx="2820203" cy="738664"/>
          </a:xfrm>
          <a:prstGeom prst="rect">
            <a:avLst/>
          </a:prstGeom>
          <a:noFill/>
        </p:spPr>
        <p:txBody>
          <a:bodyPr wrap="square" lIns="0" tIns="0" rIns="0" bIns="0" rtlCol="0">
            <a:spAutoFit/>
          </a:bodyPr>
          <a:lstStyle/>
          <a:p>
            <a:pPr algn="ctr" defTabSz="914310"/>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42223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3" y="5122254"/>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6648" y="3403971"/>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59" y="4657261"/>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80257" y="3535292"/>
            <a:ext cx="1043337"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790" y="4860859"/>
            <a:ext cx="1064189"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2338" y="3436893"/>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sp>
        <p:nvSpPr>
          <p:cNvPr id="21" name="Arrow Bar"/>
          <p:cNvSpPr/>
          <p:nvPr/>
        </p:nvSpPr>
        <p:spPr bwMode="auto">
          <a:xfrm>
            <a:off x="11352281" y="3183213"/>
            <a:ext cx="50215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p:nvSpPr>
        <p:spPr>
          <a:xfrm rot="5400000">
            <a:off x="10181503" y="4226735"/>
            <a:ext cx="2820203" cy="738664"/>
          </a:xfrm>
          <a:prstGeom prst="rect">
            <a:avLst/>
          </a:prstGeom>
          <a:noFill/>
        </p:spPr>
        <p:txBody>
          <a:bodyPr wrap="square" lIns="0" tIns="0" rIns="0" bIns="0" rtlCol="0">
            <a:spAutoFit/>
          </a:bodyPr>
          <a:lstStyle/>
          <a:p>
            <a:pPr algn="ctr" defTabSz="914310"/>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915383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3"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27"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11175737" y="1630811"/>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4182541" y="3231975"/>
            <a:ext cx="6720051" cy="1232464"/>
          </a:xfrm>
        </p:spPr>
        <p:txBody>
          <a:bodyPr anchor="ctr">
            <a:noAutofit/>
          </a:bodyPr>
          <a:lstStyle>
            <a:lvl1pPr algn="l" defTabSz="914310"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51" name="Subtitle 2"/>
          <p:cNvSpPr>
            <a:spLocks noGrp="1"/>
          </p:cNvSpPr>
          <p:nvPr>
            <p:ph type="subTitle" idx="1"/>
          </p:nvPr>
        </p:nvSpPr>
        <p:spPr>
          <a:xfrm>
            <a:off x="4182543" y="5029207"/>
            <a:ext cx="6872492" cy="463255"/>
          </a:xfrm>
        </p:spPr>
        <p:txBody>
          <a:bodyPr>
            <a:noAutofit/>
          </a:bodyPr>
          <a:lstStyle>
            <a:lvl1pPr marL="0" indent="0" algn="l" defTabSz="91431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52"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57" name="Rectangle 56"/>
          <p:cNvSpPr/>
          <p:nvPr/>
        </p:nvSpPr>
        <p:spPr bwMode="auto">
          <a:xfrm>
            <a:off x="2514726"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58" name="Rectangle 5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60" name="Rectangle 59"/>
          <p:cNvSpPr/>
          <p:nvPr/>
        </p:nvSpPr>
        <p:spPr bwMode="auto">
          <a:xfrm>
            <a:off x="1016774" y="3185267"/>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5238" y="4887236"/>
            <a:ext cx="956741"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8026" y="3292657"/>
            <a:ext cx="889916"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373" y="3281643"/>
            <a:ext cx="1163383" cy="1141932"/>
          </a:xfrm>
          <a:prstGeom prst="rect">
            <a:avLst/>
          </a:prstGeom>
        </p:spPr>
      </p:pic>
      <p:sp>
        <p:nvSpPr>
          <p:cNvPr id="65" name="Rectangle 64"/>
          <p:cNvSpPr/>
          <p:nvPr/>
        </p:nvSpPr>
        <p:spPr bwMode="auto">
          <a:xfrm>
            <a:off x="2514726" y="4693844"/>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2228" y="4821310"/>
            <a:ext cx="947643" cy="1070959"/>
          </a:xfrm>
          <a:prstGeom prst="rect">
            <a:avLst/>
          </a:prstGeom>
        </p:spPr>
      </p:pic>
      <p:sp>
        <p:nvSpPr>
          <p:cNvPr id="68" name="Arrow Bar"/>
          <p:cNvSpPr/>
          <p:nvPr/>
        </p:nvSpPr>
        <p:spPr bwMode="auto">
          <a:xfrm>
            <a:off x="11352281" y="3183213"/>
            <a:ext cx="50215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p:nvSpPr>
        <p:spPr>
          <a:xfrm rot="5400000">
            <a:off x="10181503" y="4226735"/>
            <a:ext cx="2820203" cy="738664"/>
          </a:xfrm>
          <a:prstGeom prst="rect">
            <a:avLst/>
          </a:prstGeom>
          <a:noFill/>
        </p:spPr>
        <p:txBody>
          <a:bodyPr wrap="square" lIns="0" tIns="0" rIns="0" bIns="0" rtlCol="0">
            <a:spAutoFit/>
          </a:bodyPr>
          <a:lstStyle/>
          <a:p>
            <a:pPr algn="ctr" defTabSz="914310"/>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168824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3509258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1" name="Rectangle 10"/>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2" name="Rectangle 11"/>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3" name="Rectangle 12"/>
          <p:cNvSpPr/>
          <p:nvPr/>
        </p:nvSpPr>
        <p:spPr bwMode="auto">
          <a:xfrm>
            <a:off x="2514726" y="4682828"/>
            <a:ext cx="1326225"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7" y="1635447"/>
            <a:ext cx="692213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7105" y="4884110"/>
            <a:ext cx="6918911"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pPr marL="0" marR="0" lvl="0" indent="0" algn="l" defTabSz="914310"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099" y="3391159"/>
            <a:ext cx="6918912"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7" y="1749965"/>
            <a:ext cx="2639135"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118" y="3519527"/>
            <a:ext cx="2165540" cy="2125612"/>
          </a:xfrm>
          <a:prstGeom prst="rect">
            <a:avLst/>
          </a:prstGeom>
        </p:spPr>
      </p:pic>
    </p:spTree>
    <p:extLst>
      <p:ext uri="{BB962C8B-B14F-4D97-AF65-F5344CB8AC3E}">
        <p14:creationId xmlns:p14="http://schemas.microsoft.com/office/powerpoint/2010/main" val="3693233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7099" y="4884110"/>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pPr marL="0" marR="0" lvl="0" indent="0" algn="l" defTabSz="914310"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7" y="1749965"/>
            <a:ext cx="2639135" cy="108755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707" t="18131" r="23736" b="9074"/>
          <a:stretch/>
        </p:blipFill>
        <p:spPr bwMode="black">
          <a:xfrm>
            <a:off x="1224003" y="3536582"/>
            <a:ext cx="2380749" cy="2097743"/>
          </a:xfrm>
          <a:prstGeom prst="rect">
            <a:avLst/>
          </a:prstGeom>
        </p:spPr>
      </p:pic>
    </p:spTree>
    <p:extLst>
      <p:ext uri="{BB962C8B-B14F-4D97-AF65-F5344CB8AC3E}">
        <p14:creationId xmlns:p14="http://schemas.microsoft.com/office/powerpoint/2010/main" val="64741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7099" y="4884110"/>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pPr marL="0" marR="0" lvl="0" indent="0" algn="l" defTabSz="914310"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7" y="1749965"/>
            <a:ext cx="2639135" cy="108755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196" y="3516372"/>
            <a:ext cx="2291617" cy="2249365"/>
          </a:xfrm>
          <a:prstGeom prst="rect">
            <a:avLst/>
          </a:prstGeom>
        </p:spPr>
      </p:pic>
    </p:spTree>
    <p:extLst>
      <p:ext uri="{BB962C8B-B14F-4D97-AF65-F5344CB8AC3E}">
        <p14:creationId xmlns:p14="http://schemas.microsoft.com/office/powerpoint/2010/main" val="151613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7099" y="4884110"/>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pPr marL="0" marR="0" lvl="0" indent="0" algn="l" defTabSz="914310"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7" y="1749965"/>
            <a:ext cx="2639135" cy="108755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42" y="3404217"/>
            <a:ext cx="2557237" cy="2510089"/>
          </a:xfrm>
          <a:prstGeom prst="rect">
            <a:avLst/>
          </a:prstGeom>
        </p:spPr>
      </p:pic>
    </p:spTree>
    <p:extLst>
      <p:ext uri="{BB962C8B-B14F-4D97-AF65-F5344CB8AC3E}">
        <p14:creationId xmlns:p14="http://schemas.microsoft.com/office/powerpoint/2010/main" val="1463245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06952"/>
            <a:ext cx="5487829" cy="350865"/>
          </a:xfrm>
        </p:spPr>
        <p:txBody>
          <a:bodyPr anchor="b"/>
          <a:lstStyle>
            <a:lvl1pPr marL="0" indent="0">
              <a:lnSpc>
                <a:spcPct val="90000"/>
              </a:lnSpc>
              <a:spcBef>
                <a:spcPts val="0"/>
              </a:spcBef>
              <a:buNone/>
              <a:defRPr sz="2533" b="1"/>
            </a:lvl1pPr>
            <a:lvl2pPr marL="456974" indent="0">
              <a:buNone/>
              <a:defRPr sz="2000" b="1"/>
            </a:lvl2pPr>
            <a:lvl3pPr marL="913960" indent="0">
              <a:buNone/>
              <a:defRPr sz="1867" b="1"/>
            </a:lvl3pPr>
            <a:lvl4pPr marL="1370938" indent="0">
              <a:buNone/>
              <a:defRPr sz="1600" b="1"/>
            </a:lvl4pPr>
            <a:lvl5pPr marL="1827921" indent="0">
              <a:buNone/>
              <a:defRPr sz="1600" b="1"/>
            </a:lvl5pPr>
            <a:lvl6pPr marL="2284892" indent="0">
              <a:buNone/>
              <a:defRPr sz="1600" b="1"/>
            </a:lvl6pPr>
            <a:lvl7pPr marL="2741877" indent="0">
              <a:buNone/>
              <a:defRPr sz="1600" b="1"/>
            </a:lvl7pPr>
            <a:lvl8pPr marL="3198859" indent="0">
              <a:buNone/>
              <a:defRPr sz="1600" b="1"/>
            </a:lvl8pPr>
            <a:lvl9pPr marL="3655843"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1" y="2133613"/>
            <a:ext cx="5486400" cy="1555297"/>
          </a:xfrm>
        </p:spPr>
        <p:txBody>
          <a:bodyPr/>
          <a:lstStyle>
            <a:lvl1pPr marL="281644" indent="-281644">
              <a:defRPr sz="2267"/>
            </a:lvl1pPr>
            <a:lvl2pPr marL="561965" indent="-265769">
              <a:defRPr sz="2000"/>
            </a:lvl2pPr>
            <a:lvl3pPr marL="813202" indent="-243299">
              <a:defRPr sz="1867"/>
            </a:lvl3pPr>
            <a:lvl4pPr marL="1049888" indent="-228757">
              <a:defRPr sz="1733"/>
            </a:lvl4pPr>
            <a:lvl5pPr marL="1278645" indent="-206282">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6" y="1406952"/>
            <a:ext cx="5487829" cy="350865"/>
          </a:xfrm>
        </p:spPr>
        <p:txBody>
          <a:bodyPr anchor="b"/>
          <a:lstStyle>
            <a:lvl1pPr marL="0" indent="0">
              <a:lnSpc>
                <a:spcPct val="90000"/>
              </a:lnSpc>
              <a:spcBef>
                <a:spcPts val="0"/>
              </a:spcBef>
              <a:buNone/>
              <a:defRPr sz="2533" b="1"/>
            </a:lvl1pPr>
            <a:lvl2pPr marL="456974" indent="0">
              <a:buNone/>
              <a:defRPr sz="2000" b="1"/>
            </a:lvl2pPr>
            <a:lvl3pPr marL="913960" indent="0">
              <a:buNone/>
              <a:defRPr sz="1867" b="1"/>
            </a:lvl3pPr>
            <a:lvl4pPr marL="1370938" indent="0">
              <a:buNone/>
              <a:defRPr sz="1600" b="1"/>
            </a:lvl4pPr>
            <a:lvl5pPr marL="1827921" indent="0">
              <a:buNone/>
              <a:defRPr sz="1600" b="1"/>
            </a:lvl5pPr>
            <a:lvl6pPr marL="2284892" indent="0">
              <a:buNone/>
              <a:defRPr sz="1600" b="1"/>
            </a:lvl6pPr>
            <a:lvl7pPr marL="2741877" indent="0">
              <a:buNone/>
              <a:defRPr sz="1600" b="1"/>
            </a:lvl7pPr>
            <a:lvl8pPr marL="3198859" indent="0">
              <a:buNone/>
              <a:defRPr sz="1600" b="1"/>
            </a:lvl8pPr>
            <a:lvl9pPr marL="3655843"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6" y="2133601"/>
            <a:ext cx="5487829" cy="1578619"/>
          </a:xfrm>
        </p:spPr>
        <p:txBody>
          <a:bodyPr/>
          <a:lstStyle>
            <a:lvl1pPr marL="296193" indent="-296193">
              <a:defRPr sz="2267"/>
            </a:lvl1pPr>
            <a:lvl2pPr marL="569900" indent="-273706">
              <a:defRPr sz="2000"/>
            </a:lvl2pPr>
            <a:lvl3pPr marL="821137" indent="-244623">
              <a:defRPr sz="1867"/>
            </a:lvl3pPr>
            <a:lvl4pPr marL="1049888" indent="-236689">
              <a:defRPr sz="1733"/>
            </a:lvl4pPr>
            <a:lvl5pPr marL="1278645" indent="-220820">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41413991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0"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6" tIns="45719" rIns="91436" bIns="45719" numCol="1" anchor="t" anchorCtr="0" compatLnSpc="1">
            <a:prstTxWarp prst="textNoShape">
              <a:avLst/>
            </a:prstTxWarp>
          </a:bodyPr>
          <a:lstStyle/>
          <a:p>
            <a:pPr defTabSz="914310"/>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7099" y="4884110"/>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21" indent="0" algn="ctr">
              <a:buNone/>
              <a:defRPr>
                <a:solidFill>
                  <a:schemeClr val="tx1">
                    <a:tint val="75000"/>
                  </a:schemeClr>
                </a:solidFill>
              </a:defRPr>
            </a:lvl5pPr>
            <a:lvl6pPr marL="2285772" indent="0" algn="ctr">
              <a:buNone/>
              <a:defRPr>
                <a:solidFill>
                  <a:schemeClr val="tx1">
                    <a:tint val="75000"/>
                  </a:schemeClr>
                </a:solidFill>
              </a:defRPr>
            </a:lvl6pPr>
            <a:lvl7pPr marL="2742930" indent="0" algn="ctr">
              <a:buNone/>
              <a:defRPr>
                <a:solidFill>
                  <a:schemeClr val="tx1">
                    <a:tint val="75000"/>
                  </a:schemeClr>
                </a:solidFill>
              </a:defRPr>
            </a:lvl7pPr>
            <a:lvl8pPr marL="3200085" indent="0" algn="ctr">
              <a:buNone/>
              <a:defRPr>
                <a:solidFill>
                  <a:schemeClr val="tx1">
                    <a:tint val="75000"/>
                  </a:schemeClr>
                </a:solidFill>
              </a:defRPr>
            </a:lvl8pPr>
            <a:lvl9pPr marL="3657241" indent="0" algn="ctr">
              <a:buNone/>
              <a:defRPr>
                <a:solidFill>
                  <a:schemeClr val="tx1">
                    <a:tint val="75000"/>
                  </a:schemeClr>
                </a:solidFill>
              </a:defRPr>
            </a:lvl9pPr>
          </a:lstStyle>
          <a:p>
            <a:pPr marL="0" marR="0" lvl="0" indent="0" algn="l" defTabSz="914310"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7" y="1749965"/>
            <a:ext cx="2639135" cy="10875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black">
          <a:xfrm>
            <a:off x="399242" y="3455895"/>
            <a:ext cx="4102425" cy="2460812"/>
          </a:xfrm>
          <a:prstGeom prst="rect">
            <a:avLst/>
          </a:prstGeom>
        </p:spPr>
      </p:pic>
    </p:spTree>
    <p:extLst>
      <p:ext uri="{BB962C8B-B14F-4D97-AF65-F5344CB8AC3E}">
        <p14:creationId xmlns:p14="http://schemas.microsoft.com/office/powerpoint/2010/main" val="2886177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01388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5"/>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60" indent="0">
              <a:buNone/>
              <a:defRPr sz="2000">
                <a:gradFill>
                  <a:gsLst>
                    <a:gs pos="100000">
                      <a:schemeClr val="tx1"/>
                    </a:gs>
                    <a:gs pos="6000">
                      <a:schemeClr val="tx1"/>
                    </a:gs>
                  </a:gsLst>
                  <a:lin ang="5400000" scaled="0"/>
                </a:gradFill>
              </a:defRPr>
            </a:lvl3pPr>
            <a:lvl4pPr marL="457170" indent="0">
              <a:buNone/>
              <a:defRPr sz="2000">
                <a:gradFill>
                  <a:gsLst>
                    <a:gs pos="100000">
                      <a:schemeClr val="tx1"/>
                    </a:gs>
                    <a:gs pos="6000">
                      <a:schemeClr val="tx1"/>
                    </a:gs>
                  </a:gsLst>
                  <a:lin ang="5400000" scaled="0"/>
                </a:gradFill>
              </a:defRPr>
            </a:lvl4pPr>
            <a:lvl5pPr marL="693699" indent="0">
              <a:buNone/>
              <a:defRPr sz="2000">
                <a:gradFill>
                  <a:gsLst>
                    <a:gs pos="100000">
                      <a:schemeClr val="tx1"/>
                    </a:gs>
                    <a:gs pos="6000">
                      <a:schemeClr val="tx1"/>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3" name="Title 2"/>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64112818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5"/>
            <a:ext cx="11151917"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60" indent="0">
              <a:buNone/>
              <a:defRPr sz="2000">
                <a:gradFill>
                  <a:gsLst>
                    <a:gs pos="100000">
                      <a:schemeClr val="tx1"/>
                    </a:gs>
                    <a:gs pos="0">
                      <a:schemeClr val="tx1"/>
                    </a:gs>
                  </a:gsLst>
                  <a:lin ang="5400000" scaled="0"/>
                </a:gradFill>
              </a:defRPr>
            </a:lvl3pPr>
            <a:lvl4pPr marL="457170" indent="0">
              <a:buNone/>
              <a:defRPr sz="2000">
                <a:gradFill>
                  <a:gsLst>
                    <a:gs pos="100000">
                      <a:schemeClr val="tx1"/>
                    </a:gs>
                    <a:gs pos="0">
                      <a:schemeClr val="tx1"/>
                    </a:gs>
                  </a:gsLst>
                  <a:lin ang="5400000" scaled="0"/>
                </a:gradFill>
              </a:defRPr>
            </a:lvl4pPr>
            <a:lvl5pPr marL="693699" indent="0">
              <a:buNone/>
              <a:defRPr sz="2000">
                <a:gradFill>
                  <a:gsLst>
                    <a:gs pos="100000">
                      <a:schemeClr val="tx1"/>
                    </a:gs>
                    <a:gs pos="0">
                      <a:schemeClr val="tx1"/>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3" name="Title 2"/>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00725449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Text Placeholder 3"/>
          <p:cNvSpPr>
            <a:spLocks noGrp="1"/>
          </p:cNvSpPr>
          <p:nvPr>
            <p:ph type="body" sz="quarter" idx="10"/>
          </p:nvPr>
        </p:nvSpPr>
        <p:spPr>
          <a:xfrm>
            <a:off x="520836" y="1447800"/>
            <a:ext cx="5396365" cy="2351413"/>
          </a:xfrm>
        </p:spPr>
        <p:txBody>
          <a:bodyPr>
            <a:spAutoFit/>
          </a:bodyPr>
          <a:lstStyle>
            <a:lvl1pPr marL="292083" indent="-292083">
              <a:spcBef>
                <a:spcPts val="1200"/>
              </a:spcBef>
              <a:buClr>
                <a:schemeClr val="tx1"/>
              </a:buClr>
              <a:buFont typeface="Wingdings" pitchFamily="2" charset="2"/>
              <a:buChar char=""/>
              <a:defRPr/>
            </a:lvl1pPr>
            <a:lvl2pPr marL="520671" indent="-228588">
              <a:defRPr sz="2000"/>
            </a:lvl2pPr>
            <a:lvl3pPr marL="685763" indent="-165092">
              <a:tabLst/>
              <a:defRPr sz="2000"/>
            </a:lvl3pPr>
            <a:lvl4pPr marL="863549" indent="-177789">
              <a:defRPr/>
            </a:lvl4pPr>
            <a:lvl5pPr marL="1028641" indent="-165092">
              <a:tabLst/>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06" indent="-339706">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63" indent="-34288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49" indent="-34288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41" indent="-34288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31" indent="-34288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83" marR="0" lvl="0" indent="-292083" algn="l" defTabSz="91431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单击此处编辑母版文本样式</a:t>
            </a:r>
          </a:p>
          <a:p>
            <a:pPr marL="292083" marR="0" lvl="1" indent="-292083" algn="l" defTabSz="91431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第二级</a:t>
            </a:r>
          </a:p>
          <a:p>
            <a:pPr marL="292083" marR="0" lvl="2" indent="-292083" algn="l" defTabSz="91431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第三级</a:t>
            </a:r>
          </a:p>
          <a:p>
            <a:pPr marL="292083" marR="0" lvl="3" indent="-292083" algn="l" defTabSz="91431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第四级</a:t>
            </a:r>
          </a:p>
          <a:p>
            <a:pPr marL="292083" marR="0" lvl="4" indent="-292083" algn="l" defTabSz="91431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第五级</a:t>
            </a:r>
            <a:endParaRPr lang="en-US" dirty="0"/>
          </a:p>
        </p:txBody>
      </p:sp>
    </p:spTree>
    <p:extLst>
      <p:ext uri="{BB962C8B-B14F-4D97-AF65-F5344CB8AC3E}">
        <p14:creationId xmlns:p14="http://schemas.microsoft.com/office/powerpoint/2010/main" val="307686480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Text Placeholder 5"/>
          <p:cNvSpPr>
            <a:spLocks noGrp="1"/>
          </p:cNvSpPr>
          <p:nvPr>
            <p:ph type="body" sz="quarter" idx="11"/>
          </p:nvPr>
        </p:nvSpPr>
        <p:spPr>
          <a:xfrm>
            <a:off x="520836" y="1447800"/>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9" indent="0">
              <a:buNone/>
              <a:defRPr sz="2000"/>
            </a:lvl3pPr>
            <a:lvl4pPr marL="457170" indent="0">
              <a:buNone/>
              <a:defRPr sz="2000"/>
            </a:lvl4pPr>
            <a:lvl5pPr marL="693699" indent="0">
              <a:buNone/>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9"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44"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51"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单击此处编辑母版文本样式</a:t>
            </a:r>
          </a:p>
          <a:p>
            <a:pPr marL="0" marR="0" lvl="1"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第二级</a:t>
            </a:r>
          </a:p>
          <a:p>
            <a:pPr marL="0" marR="0" lvl="2"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第三级</a:t>
            </a:r>
          </a:p>
          <a:p>
            <a:pPr marL="0" marR="0" lvl="3"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第四级</a:t>
            </a:r>
          </a:p>
          <a:p>
            <a:pPr marL="0" marR="0" lvl="4"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第五级</a:t>
            </a:r>
            <a:endParaRPr lang="en-US" dirty="0"/>
          </a:p>
        </p:txBody>
      </p:sp>
    </p:spTree>
    <p:extLst>
      <p:ext uri="{BB962C8B-B14F-4D97-AF65-F5344CB8AC3E}">
        <p14:creationId xmlns:p14="http://schemas.microsoft.com/office/powerpoint/2010/main" val="305277846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Text Placeholder 5"/>
          <p:cNvSpPr>
            <a:spLocks noGrp="1"/>
          </p:cNvSpPr>
          <p:nvPr>
            <p:ph type="body" sz="quarter" idx="11"/>
          </p:nvPr>
        </p:nvSpPr>
        <p:spPr>
          <a:xfrm>
            <a:off x="520836" y="1447800"/>
            <a:ext cx="5396365"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9" indent="0">
              <a:buNone/>
              <a:defRPr sz="2000"/>
            </a:lvl3pPr>
            <a:lvl4pPr marL="457170" indent="0">
              <a:buNone/>
              <a:defRPr sz="2000"/>
            </a:lvl4pPr>
            <a:lvl5pPr marL="693699" indent="0">
              <a:buNone/>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6"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9"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44"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51" marR="0" indent="0" algn="l" defTabSz="91431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单击此处编辑母版文本样式</a:t>
            </a:r>
          </a:p>
          <a:p>
            <a:pPr marL="0" marR="0" lvl="1"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第二级</a:t>
            </a:r>
          </a:p>
          <a:p>
            <a:pPr marL="0" marR="0" lvl="2"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第三级</a:t>
            </a:r>
          </a:p>
          <a:p>
            <a:pPr marL="0" marR="0" lvl="3"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第四级</a:t>
            </a:r>
          </a:p>
          <a:p>
            <a:pPr marL="0" marR="0" lvl="4" indent="0" algn="l" defTabSz="914310"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第五级</a:t>
            </a:r>
            <a:endParaRPr lang="en-US" dirty="0"/>
          </a:p>
        </p:txBody>
      </p:sp>
    </p:spTree>
    <p:extLst>
      <p:ext uri="{BB962C8B-B14F-4D97-AF65-F5344CB8AC3E}">
        <p14:creationId xmlns:p14="http://schemas.microsoft.com/office/powerpoint/2010/main" val="95842242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92070850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9894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46"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0"/>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0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5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6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2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5343200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80590248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70"/>
            <a:ext cx="641304"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35620" y="6132408"/>
            <a:ext cx="1478441"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7232" y="4463047"/>
            <a:ext cx="111426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2278" y="6096502"/>
            <a:ext cx="985923" cy="761505"/>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2934" y="2973725"/>
            <a:ext cx="2760921"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5368" y="2862283"/>
            <a:ext cx="1052409"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7502" y="4666649"/>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792" y="1416637"/>
            <a:ext cx="3590619"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7" y="6245097"/>
            <a:ext cx="1956348"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8823" y="4552454"/>
            <a:ext cx="2672291" cy="1103911"/>
          </a:xfrm>
          <a:prstGeom prst="rect">
            <a:avLst/>
          </a:prstGeom>
        </p:spPr>
      </p:pic>
      <p:sp>
        <p:nvSpPr>
          <p:cNvPr id="13" name="TextBox 12"/>
          <p:cNvSpPr txBox="1"/>
          <p:nvPr/>
        </p:nvSpPr>
        <p:spPr>
          <a:xfrm>
            <a:off x="2455084" y="6315962"/>
            <a:ext cx="2946097" cy="307777"/>
          </a:xfrm>
          <a:prstGeom prst="rect">
            <a:avLst/>
          </a:prstGeom>
          <a:noFill/>
        </p:spPr>
        <p:txBody>
          <a:bodyPr wrap="square" lIns="0" tIns="0" rIns="0" bIns="0" rtlCol="0">
            <a:spAutoFit/>
          </a:bodyPr>
          <a:lstStyle/>
          <a:p>
            <a:pPr algn="ctr" defTabSz="914310"/>
            <a:r>
              <a:rPr lang="en-US" sz="2000" b="1" spc="-71" dirty="0" smtClean="0">
                <a:gradFill>
                  <a:gsLst>
                    <a:gs pos="2917">
                      <a:srgbClr val="FFFFFF"/>
                    </a:gs>
                    <a:gs pos="30000">
                      <a:srgbClr val="FFFFFF"/>
                    </a:gs>
                  </a:gsLst>
                  <a:lin ang="5400000" scaled="0"/>
                </a:gradFill>
              </a:rPr>
              <a:t>LEARN</a:t>
            </a:r>
            <a:r>
              <a:rPr lang="en-US" sz="20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10561539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70"/>
            <a:ext cx="641304"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2278" y="6096502"/>
            <a:ext cx="985923" cy="76150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934" y="2973725"/>
            <a:ext cx="2760921"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7502" y="4666649"/>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792" y="1416637"/>
            <a:ext cx="3590619"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7" y="6245097"/>
            <a:ext cx="1956348"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8823" y="4552453"/>
            <a:ext cx="2672291" cy="1103911"/>
          </a:xfrm>
          <a:prstGeom prst="rect">
            <a:avLst/>
          </a:prstGeom>
        </p:spPr>
      </p:pic>
      <p:sp>
        <p:nvSpPr>
          <p:cNvPr id="17" name="TextBox 16"/>
          <p:cNvSpPr txBox="1"/>
          <p:nvPr/>
        </p:nvSpPr>
        <p:spPr>
          <a:xfrm>
            <a:off x="2455084" y="6315962"/>
            <a:ext cx="2946097" cy="307777"/>
          </a:xfrm>
          <a:prstGeom prst="rect">
            <a:avLst/>
          </a:prstGeom>
          <a:noFill/>
        </p:spPr>
        <p:txBody>
          <a:bodyPr wrap="square" lIns="0" tIns="0" rIns="0" bIns="0" rtlCol="0">
            <a:spAutoFit/>
          </a:bodyPr>
          <a:lstStyle/>
          <a:p>
            <a:pPr algn="ctr" defTabSz="914310"/>
            <a:r>
              <a:rPr lang="en-US" sz="2000" b="1" spc="-71" dirty="0" smtClean="0">
                <a:gradFill>
                  <a:gsLst>
                    <a:gs pos="2917">
                      <a:srgbClr val="FFFFFF"/>
                    </a:gs>
                    <a:gs pos="30000">
                      <a:srgbClr val="FFFFFF"/>
                    </a:gs>
                  </a:gsLst>
                  <a:lin ang="5400000" scaled="0"/>
                </a:gradFill>
              </a:rPr>
              <a:t>LEARN</a:t>
            </a:r>
            <a:r>
              <a:rPr lang="en-US" sz="2000" spc="-71"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35620" y="6132408"/>
            <a:ext cx="1478441"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7232" y="4463047"/>
            <a:ext cx="111426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5368" y="2862283"/>
            <a:ext cx="1052409" cy="1205812"/>
          </a:xfrm>
          <a:prstGeom prst="rect">
            <a:avLst/>
          </a:prstGeom>
        </p:spPr>
      </p:pic>
    </p:spTree>
    <p:extLst>
      <p:ext uri="{BB962C8B-B14F-4D97-AF65-F5344CB8AC3E}">
        <p14:creationId xmlns:p14="http://schemas.microsoft.com/office/powerpoint/2010/main" val="220347512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81" indent="-3428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14" indent="-28573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46" indent="-28573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31" indent="-2285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519" indent="-2285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78077121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36304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0" name="Rectangle 9"/>
          <p:cNvSpPr/>
          <p:nvPr/>
        </p:nvSpPr>
        <p:spPr bwMode="auto">
          <a:xfrm>
            <a:off x="0" y="6574431"/>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fontAlgn="base">
              <a:spcBef>
                <a:spcPct val="0"/>
              </a:spcBef>
              <a:spcAft>
                <a:spcPct val="0"/>
              </a:spcAft>
            </a:pPr>
            <a:endParaRPr lang="en-US" sz="2267" dirty="0" smtClean="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624714" y="113224"/>
            <a:ext cx="1478140" cy="740353"/>
          </a:xfrm>
          <a:prstGeom prst="rect">
            <a:avLst/>
          </a:prstGeom>
        </p:spPr>
      </p:pic>
      <p:sp>
        <p:nvSpPr>
          <p:cNvPr id="13" name="Rectangle 12"/>
          <p:cNvSpPr/>
          <p:nvPr/>
        </p:nvSpPr>
        <p:spPr bwMode="auto">
          <a:xfrm>
            <a:off x="0" y="7"/>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7" rIns="91432" bIns="45717" numCol="1" rtlCol="0" anchor="ctr" anchorCtr="0" compatLnSpc="1">
            <a:prstTxWarp prst="textNoShape">
              <a:avLst/>
            </a:prstTxWarp>
          </a:bodyPr>
          <a:lstStyle/>
          <a:p>
            <a:pPr algn="ctr" defTabSz="914046" fontAlgn="base">
              <a:spcBef>
                <a:spcPct val="0"/>
              </a:spcBef>
              <a:spcAft>
                <a:spcPct val="0"/>
              </a:spcAft>
            </a:pPr>
            <a:endParaRPr lang="en-US" sz="2267"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030682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08"/>
            <a:ext cx="5487829" cy="1764585"/>
          </a:xfrm>
        </p:spPr>
        <p:txBody>
          <a:bodyPr/>
          <a:lstStyle>
            <a:lvl1pPr marL="339942" indent="-339942">
              <a:lnSpc>
                <a:spcPct val="90000"/>
              </a:lnSpc>
              <a:defRPr sz="2800"/>
            </a:lvl1pPr>
            <a:lvl2pPr marL="673271" indent="-325393">
              <a:lnSpc>
                <a:spcPct val="90000"/>
              </a:lnSpc>
              <a:defRPr sz="2400"/>
            </a:lvl2pPr>
            <a:lvl3pPr marL="953688" indent="-288355">
              <a:lnSpc>
                <a:spcPct val="90000"/>
              </a:lnSpc>
              <a:defRPr sz="2000"/>
            </a:lvl3pPr>
            <a:lvl4pPr marL="1227492" indent="-273802">
              <a:lnSpc>
                <a:spcPct val="90000"/>
              </a:lnSpc>
              <a:defRPr sz="1867"/>
            </a:lvl4pPr>
            <a:lvl5pPr marL="1515849" indent="-280417">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08"/>
            <a:ext cx="5487829" cy="1764585"/>
          </a:xfrm>
        </p:spPr>
        <p:txBody>
          <a:bodyPr/>
          <a:lstStyle>
            <a:lvl1pPr marL="347878" indent="-347878">
              <a:lnSpc>
                <a:spcPct val="90000"/>
              </a:lnSpc>
              <a:defRPr sz="2800"/>
            </a:lvl1pPr>
            <a:lvl2pPr marL="673271" indent="-339942">
              <a:lnSpc>
                <a:spcPct val="90000"/>
              </a:lnSpc>
              <a:defRPr sz="2400"/>
            </a:lvl2pPr>
            <a:lvl3pPr marL="961627" indent="-302908">
              <a:lnSpc>
                <a:spcPct val="90000"/>
              </a:lnSpc>
              <a:defRPr sz="2000"/>
            </a:lvl3pPr>
            <a:lvl4pPr marL="1227492" indent="-265865">
              <a:lnSpc>
                <a:spcPct val="90000"/>
              </a:lnSpc>
              <a:defRPr sz="1867"/>
            </a:lvl4pPr>
            <a:lvl5pPr marL="1515849" indent="-273802">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93796817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635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774" y="3185267"/>
            <a:ext cx="1326225"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grpSp>
        <p:nvGrpSpPr>
          <p:cNvPr id="34" name="Orange Tile"/>
          <p:cNvGrpSpPr/>
          <p:nvPr/>
        </p:nvGrpSpPr>
        <p:grpSpPr>
          <a:xfrm>
            <a:off x="2514726" y="3185267"/>
            <a:ext cx="1326225"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grpSp>
        <p:nvGrpSpPr>
          <p:cNvPr id="37" name="Teal Tile"/>
          <p:cNvGrpSpPr/>
          <p:nvPr/>
        </p:nvGrpSpPr>
        <p:grpSpPr>
          <a:xfrm>
            <a:off x="1016774" y="4682828"/>
            <a:ext cx="1326225"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grpSp>
        <p:nvGrpSpPr>
          <p:cNvPr id="5" name="Green Tile"/>
          <p:cNvGrpSpPr/>
          <p:nvPr/>
        </p:nvGrpSpPr>
        <p:grpSpPr>
          <a:xfrm>
            <a:off x="2514726" y="4682828"/>
            <a:ext cx="1326225"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 useBgFill="1">
        <p:nvSpPr>
          <p:cNvPr id="4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2541" y="3231975"/>
            <a:ext cx="6720051" cy="1232464"/>
          </a:xfrm>
        </p:spPr>
        <p:txBody>
          <a:bodyPr anchor="ctr">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182543" y="5029203"/>
            <a:ext cx="6872492" cy="46325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45"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99127372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p:nvGrpSpPr>
        <p:grpSpPr>
          <a:xfrm>
            <a:off x="1017879" y="3187886"/>
            <a:ext cx="2827988"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7978954"/>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p:nvGrpSpPr>
        <p:grpSpPr>
          <a:xfrm>
            <a:off x="1016122" y="3187138"/>
            <a:ext cx="2827988"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Tree>
    <p:extLst>
      <p:ext uri="{BB962C8B-B14F-4D97-AF65-F5344CB8AC3E}">
        <p14:creationId xmlns:p14="http://schemas.microsoft.com/office/powerpoint/2010/main" val="143030294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1122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p:nvGrpSpPr>
        <p:grpSpPr>
          <a:xfrm>
            <a:off x="1016122" y="3189727"/>
            <a:ext cx="2827988"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Tree>
    <p:extLst>
      <p:ext uri="{BB962C8B-B14F-4D97-AF65-F5344CB8AC3E}">
        <p14:creationId xmlns:p14="http://schemas.microsoft.com/office/powerpoint/2010/main" val="3975462695"/>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p:nvGrpSpPr>
        <p:grpSpPr>
          <a:xfrm>
            <a:off x="1017879" y="3187138"/>
            <a:ext cx="2827988"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Tree>
    <p:extLst>
      <p:ext uri="{BB962C8B-B14F-4D97-AF65-F5344CB8AC3E}">
        <p14:creationId xmlns:p14="http://schemas.microsoft.com/office/powerpoint/2010/main" val="96806929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p:nvGrpSpPr>
        <p:grpSpPr>
          <a:xfrm>
            <a:off x="1016122" y="3187483"/>
            <a:ext cx="2827988"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Tree>
    <p:extLst>
      <p:ext uri="{BB962C8B-B14F-4D97-AF65-F5344CB8AC3E}">
        <p14:creationId xmlns:p14="http://schemas.microsoft.com/office/powerpoint/2010/main" val="261787232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pPr defTabSz="91442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p:nvGrpSpPr>
        <p:grpSpPr>
          <a:xfrm>
            <a:off x="1016122" y="3187138"/>
            <a:ext cx="2827988"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24"/>
              <a:endParaRPr lang="en-US" sz="2400">
                <a:solidFill>
                  <a:srgbClr val="FFFFFF"/>
                </a:solidFill>
              </a:endParaRPr>
            </a:p>
          </p:txBody>
        </p:sp>
      </p:grpSp>
    </p:spTree>
    <p:extLst>
      <p:ext uri="{BB962C8B-B14F-4D97-AF65-F5344CB8AC3E}">
        <p14:creationId xmlns:p14="http://schemas.microsoft.com/office/powerpoint/2010/main" val="2808305966"/>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609399"/>
          </a:xfrm>
        </p:spPr>
        <p:txBody>
          <a:bodyPr/>
          <a:lstStyle>
            <a:lvl1pPr>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2"/>
            <a:ext cx="11151917" cy="20005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49503253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9248" y="1447802"/>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92828327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02"/>
            <a:ext cx="5487829" cy="1764585"/>
          </a:xfrm>
        </p:spPr>
        <p:txBody>
          <a:bodyPr/>
          <a:lstStyle>
            <a:lvl1pPr marL="339998" indent="-339998">
              <a:lnSpc>
                <a:spcPct val="90000"/>
              </a:lnSpc>
              <a:defRPr sz="2800"/>
            </a:lvl1pPr>
            <a:lvl2pPr marL="673383" indent="-325447">
              <a:lnSpc>
                <a:spcPct val="90000"/>
              </a:lnSpc>
              <a:defRPr sz="2400"/>
            </a:lvl2pPr>
            <a:lvl3pPr marL="953848" indent="-288403">
              <a:lnSpc>
                <a:spcPct val="90000"/>
              </a:lnSpc>
              <a:defRPr sz="2000"/>
            </a:lvl3pPr>
            <a:lvl4pPr marL="1227699" indent="-273850">
              <a:lnSpc>
                <a:spcPct val="90000"/>
              </a:lnSpc>
              <a:defRPr sz="1867"/>
            </a:lvl4pPr>
            <a:lvl5pPr marL="1516103" indent="-280465">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02"/>
            <a:ext cx="5487829" cy="1764585"/>
          </a:xfrm>
        </p:spPr>
        <p:txBody>
          <a:bodyPr/>
          <a:lstStyle>
            <a:lvl1pPr marL="347937" indent="-347937">
              <a:lnSpc>
                <a:spcPct val="90000"/>
              </a:lnSpc>
              <a:defRPr sz="2800"/>
            </a:lvl1pPr>
            <a:lvl2pPr marL="673383" indent="-339998">
              <a:lnSpc>
                <a:spcPct val="90000"/>
              </a:lnSpc>
              <a:defRPr sz="2400"/>
            </a:lvl2pPr>
            <a:lvl3pPr marL="961787" indent="-302956">
              <a:lnSpc>
                <a:spcPct val="90000"/>
              </a:lnSpc>
              <a:defRPr sz="2000"/>
            </a:lvl3pPr>
            <a:lvl4pPr marL="1227699" indent="-265913">
              <a:lnSpc>
                <a:spcPct val="90000"/>
              </a:lnSpc>
              <a:defRPr sz="1867"/>
            </a:lvl4pPr>
            <a:lvl5pPr marL="1516103" indent="-273850">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126359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06940"/>
            <a:ext cx="5487829" cy="350865"/>
          </a:xfrm>
        </p:spPr>
        <p:txBody>
          <a:bodyPr anchor="b"/>
          <a:lstStyle>
            <a:lvl1pPr marL="0" indent="0">
              <a:lnSpc>
                <a:spcPct val="90000"/>
              </a:lnSpc>
              <a:spcBef>
                <a:spcPts val="0"/>
              </a:spcBef>
              <a:buNone/>
              <a:defRPr sz="2533" b="1"/>
            </a:lvl1pPr>
            <a:lvl2pPr marL="457213" indent="0">
              <a:buNone/>
              <a:defRPr sz="2000" b="1"/>
            </a:lvl2pPr>
            <a:lvl3pPr marL="914424" indent="0">
              <a:buNone/>
              <a:defRPr sz="1867" b="1"/>
            </a:lvl3pPr>
            <a:lvl4pPr marL="1371636" indent="0">
              <a:buNone/>
              <a:defRPr sz="1600" b="1"/>
            </a:lvl4pPr>
            <a:lvl5pPr marL="1828849" indent="0">
              <a:buNone/>
              <a:defRPr sz="1600" b="1"/>
            </a:lvl5pPr>
            <a:lvl6pPr marL="2286060" indent="0">
              <a:buNone/>
              <a:defRPr sz="1600" b="1"/>
            </a:lvl6pPr>
            <a:lvl7pPr marL="2743273" indent="0">
              <a:buNone/>
              <a:defRPr sz="1600" b="1"/>
            </a:lvl7pPr>
            <a:lvl8pPr marL="3200485" indent="0">
              <a:buNone/>
              <a:defRPr sz="1600" b="1"/>
            </a:lvl8pPr>
            <a:lvl9pPr marL="3657697"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1" y="2133602"/>
            <a:ext cx="5486400" cy="1555297"/>
          </a:xfrm>
        </p:spPr>
        <p:txBody>
          <a:bodyPr/>
          <a:lstStyle>
            <a:lvl1pPr marL="281789" indent="-281789">
              <a:defRPr sz="2267"/>
            </a:lvl1pPr>
            <a:lvl2pPr marL="562255" indent="-265913">
              <a:defRPr sz="2000"/>
            </a:lvl2pPr>
            <a:lvl3pPr marL="813616" indent="-243423">
              <a:defRPr sz="1867"/>
            </a:lvl3pPr>
            <a:lvl4pPr marL="1050424" indent="-228872">
              <a:defRPr sz="1733"/>
            </a:lvl4pPr>
            <a:lvl5pPr marL="1279295" indent="-206382">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5" y="1406940"/>
            <a:ext cx="5487829" cy="350865"/>
          </a:xfrm>
        </p:spPr>
        <p:txBody>
          <a:bodyPr anchor="b"/>
          <a:lstStyle>
            <a:lvl1pPr marL="0" indent="0">
              <a:lnSpc>
                <a:spcPct val="90000"/>
              </a:lnSpc>
              <a:spcBef>
                <a:spcPts val="0"/>
              </a:spcBef>
              <a:buNone/>
              <a:defRPr sz="2533" b="1"/>
            </a:lvl1pPr>
            <a:lvl2pPr marL="457213" indent="0">
              <a:buNone/>
              <a:defRPr sz="2000" b="1"/>
            </a:lvl2pPr>
            <a:lvl3pPr marL="914424" indent="0">
              <a:buNone/>
              <a:defRPr sz="1867" b="1"/>
            </a:lvl3pPr>
            <a:lvl4pPr marL="1371636" indent="0">
              <a:buNone/>
              <a:defRPr sz="1600" b="1"/>
            </a:lvl4pPr>
            <a:lvl5pPr marL="1828849" indent="0">
              <a:buNone/>
              <a:defRPr sz="1600" b="1"/>
            </a:lvl5pPr>
            <a:lvl6pPr marL="2286060" indent="0">
              <a:buNone/>
              <a:defRPr sz="1600" b="1"/>
            </a:lvl6pPr>
            <a:lvl7pPr marL="2743273" indent="0">
              <a:buNone/>
              <a:defRPr sz="1600" b="1"/>
            </a:lvl7pPr>
            <a:lvl8pPr marL="3200485" indent="0">
              <a:buNone/>
              <a:defRPr sz="1600" b="1"/>
            </a:lvl8pPr>
            <a:lvl9pPr marL="3657697"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5" y="2133601"/>
            <a:ext cx="5487829" cy="1578619"/>
          </a:xfrm>
        </p:spPr>
        <p:txBody>
          <a:bodyPr/>
          <a:lstStyle>
            <a:lvl1pPr marL="296341" indent="-296341">
              <a:defRPr sz="2267"/>
            </a:lvl1pPr>
            <a:lvl2pPr marL="570192" indent="-273850">
              <a:defRPr sz="2000"/>
            </a:lvl2pPr>
            <a:lvl3pPr marL="821553" indent="-244746">
              <a:defRPr sz="1867"/>
            </a:lvl3pPr>
            <a:lvl4pPr marL="1050424" indent="-236809">
              <a:defRPr sz="1733"/>
            </a:lvl4pPr>
            <a:lvl5pPr marL="1279295" indent="-220933">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81326807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02805042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54537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79485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40245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19700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2"/>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94088964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2"/>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306" tIns="57152" rIns="114306" bIns="5715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11213549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3"/>
            <a:ext cx="11151917" cy="609397"/>
          </a:xfrm>
        </p:spPr>
        <p:txBody>
          <a:body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zh-CN" altLang="en-US" smtClean="0"/>
              <a:t>单击此处编辑母版文本样式</a:t>
            </a:r>
          </a:p>
          <a:p>
            <a:pPr lvl="1"/>
            <a:r>
              <a:rPr lang="zh-CN" altLang="en-US" smtClean="0"/>
              <a:t>第二级</a:t>
            </a:r>
          </a:p>
        </p:txBody>
      </p:sp>
    </p:spTree>
    <p:extLst>
      <p:ext uri="{BB962C8B-B14F-4D97-AF65-F5344CB8AC3E}">
        <p14:creationId xmlns:p14="http://schemas.microsoft.com/office/powerpoint/2010/main" val="1492995036"/>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435281" y="209704"/>
            <a:ext cx="11367872" cy="609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单击此处编辑母版标题样式</a:t>
            </a:r>
            <a:endParaRPr lang="en-US" dirty="0" smtClean="0"/>
          </a:p>
        </p:txBody>
      </p:sp>
    </p:spTree>
    <p:extLst>
      <p:ext uri="{BB962C8B-B14F-4D97-AF65-F5344CB8AC3E}">
        <p14:creationId xmlns:p14="http://schemas.microsoft.com/office/powerpoint/2010/main" val="90914642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1" y="4612344"/>
            <a:ext cx="5455753" cy="1144929"/>
          </a:xfrm>
        </p:spPr>
        <p:txBody>
          <a:bodyPr/>
          <a:lstStyle>
            <a:lvl1pPr marL="0" indent="0">
              <a:buFont typeface="Arial" pitchFamily="34" charset="0"/>
              <a:buNone/>
              <a:defRPr sz="2400">
                <a:solidFill>
                  <a:schemeClr val="bg1">
                    <a:alpha val="98000"/>
                  </a:schemeClr>
                </a:solidFill>
                <a:latin typeface="+mj-lt"/>
              </a:defRPr>
            </a:lvl1pPr>
            <a:lvl2pPr marL="460404" indent="0">
              <a:buFont typeface="Arial" pitchFamily="34" charset="0"/>
              <a:buNone/>
              <a:defRPr/>
            </a:lvl2pPr>
            <a:lvl3pPr marL="855721" indent="0">
              <a:buFont typeface="Arial" pitchFamily="34" charset="0"/>
              <a:buNone/>
              <a:defRPr/>
            </a:lvl3pPr>
            <a:lvl4pPr marL="1258973" indent="0">
              <a:buFont typeface="Arial" pitchFamily="34" charset="0"/>
              <a:buNone/>
              <a:defRPr/>
            </a:lvl4pPr>
            <a:lvl5pPr marL="160506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89800243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973" indent="-4032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5069" indent="-3460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642" indent="-3365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zh-CN" altLang="en-US" smtClean="0"/>
              <a:t>单击此处编辑母版文本样式</a:t>
            </a:r>
          </a:p>
          <a:p>
            <a:pPr lvl="1"/>
            <a:r>
              <a:rPr lang="zh-CN" altLang="en-US" smtClean="0"/>
              <a:t>第二级</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398971767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424"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9020" indent="-342922">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22" indent="-342922">
              <a:spcBef>
                <a:spcPts val="0"/>
              </a:spcBef>
              <a:spcAft>
                <a:spcPts val="400"/>
              </a:spcAft>
              <a:buFont typeface="Arial" pitchFamily="34" charset="0"/>
              <a:buChar char="•"/>
              <a:defRPr/>
            </a:lvl5pPr>
            <a:lvl6pPr marL="1033531" indent="-342922">
              <a:buFont typeface="Arial" pitchFamily="34" charset="0"/>
              <a:buChar char="•"/>
              <a:defRPr sz="2400">
                <a:gradFill>
                  <a:gsLst>
                    <a:gs pos="0">
                      <a:srgbClr val="595959"/>
                    </a:gs>
                    <a:gs pos="86000">
                      <a:srgbClr val="595959"/>
                    </a:gs>
                  </a:gsLst>
                  <a:lin ang="5400000" scaled="0"/>
                </a:gradFill>
              </a:defRPr>
            </a:lvl6pPr>
            <a:lvl7pPr marL="1255797" indent="-225440">
              <a:defRPr>
                <a:gradFill>
                  <a:gsLst>
                    <a:gs pos="0">
                      <a:srgbClr val="595959"/>
                    </a:gs>
                    <a:gs pos="86000">
                      <a:srgbClr val="595959"/>
                    </a:gs>
                  </a:gsLst>
                  <a:lin ang="5400000" scaled="0"/>
                </a:gradFill>
              </a:defRPr>
            </a:lvl7pPr>
            <a:lvl8pPr marL="1487587" indent="-231790">
              <a:defRPr>
                <a:gradFill>
                  <a:gsLst>
                    <a:gs pos="0">
                      <a:srgbClr val="595959"/>
                    </a:gs>
                    <a:gs pos="86000">
                      <a:srgbClr val="595959"/>
                    </a:gs>
                  </a:gsLst>
                  <a:lin ang="5400000" scaled="0"/>
                </a:gradFill>
              </a:defRPr>
            </a:lvl8pPr>
          </a:lstStyle>
          <a:p>
            <a:pPr marL="346098" lvl="0" indent="-346098" algn="l" defTabSz="914424" rtl="0" eaLnBrk="1" latinLnBrk="0" hangingPunct="1">
              <a:lnSpc>
                <a:spcPct val="90000"/>
              </a:lnSpc>
              <a:spcBef>
                <a:spcPct val="20000"/>
              </a:spcBef>
              <a:buSzPct val="90000"/>
              <a:buFont typeface="Arial" pitchFamily="34" charset="0"/>
              <a:buChar char="•"/>
            </a:pPr>
            <a:r>
              <a:rPr lang="zh-CN" altLang="en-US" smtClean="0"/>
              <a:t>单击此处编辑母版文本样式</a:t>
            </a:r>
          </a:p>
          <a:p>
            <a:pPr marL="346098" lvl="1" indent="-346098" algn="l" defTabSz="914424" rtl="0" eaLnBrk="1" latinLnBrk="0" hangingPunct="1">
              <a:lnSpc>
                <a:spcPct val="90000"/>
              </a:lnSpc>
              <a:spcBef>
                <a:spcPct val="20000"/>
              </a:spcBef>
              <a:buSzPct val="90000"/>
              <a:buFont typeface="Arial" pitchFamily="34" charset="0"/>
              <a:buChar char="•"/>
            </a:pPr>
            <a:r>
              <a:rPr lang="zh-CN" altLang="en-US" smtClean="0"/>
              <a:t>第二级</a:t>
            </a:r>
          </a:p>
          <a:p>
            <a:pPr marL="346098" lvl="2" indent="-346098" algn="l" defTabSz="914424" rtl="0" eaLnBrk="1" latinLnBrk="0" hangingPunct="1">
              <a:lnSpc>
                <a:spcPct val="90000"/>
              </a:lnSpc>
              <a:spcBef>
                <a:spcPct val="20000"/>
              </a:spcBef>
              <a:buSzPct val="90000"/>
              <a:buFont typeface="Arial" pitchFamily="34" charset="0"/>
              <a:buChar char="•"/>
            </a:pPr>
            <a:r>
              <a:rPr lang="zh-CN" altLang="en-US" smtClean="0"/>
              <a:t>第三级</a:t>
            </a:r>
          </a:p>
          <a:p>
            <a:pPr marL="346098" lvl="3" indent="-346098" algn="l" defTabSz="914424" rtl="0" eaLnBrk="1" latinLnBrk="0" hangingPunct="1">
              <a:lnSpc>
                <a:spcPct val="90000"/>
              </a:lnSpc>
              <a:spcBef>
                <a:spcPct val="20000"/>
              </a:spcBef>
              <a:buSzPct val="90000"/>
              <a:buFont typeface="Arial" pitchFamily="34" charset="0"/>
              <a:buChar char="•"/>
            </a:pPr>
            <a:r>
              <a:rPr lang="zh-CN" altLang="en-US" smtClean="0"/>
              <a:t>第四级</a:t>
            </a:r>
          </a:p>
          <a:p>
            <a:pPr marL="346098" lvl="4" indent="-346098" algn="l" defTabSz="914424" rtl="0" eaLnBrk="1" latinLnBrk="0" hangingPunct="1">
              <a:lnSpc>
                <a:spcPct val="90000"/>
              </a:lnSpc>
              <a:spcBef>
                <a:spcPct val="20000"/>
              </a:spcBef>
              <a:buSzPct val="90000"/>
              <a:buFont typeface="Arial" pitchFamily="34" charset="0"/>
              <a:buChar char="•"/>
            </a:pPr>
            <a:r>
              <a:rPr lang="zh-CN" altLang="en-US" smtClean="0"/>
              <a:t>第五级</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31463711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35" indent="-341335">
              <a:lnSpc>
                <a:spcPct val="90000"/>
              </a:lnSpc>
              <a:buSzPct val="80000"/>
              <a:buFont typeface="Arial" pitchFamily="34" charset="0"/>
              <a:buChar char="•"/>
              <a:defRPr sz="3200"/>
            </a:lvl1pPr>
            <a:lvl2pPr marL="627104" indent="-285769">
              <a:lnSpc>
                <a:spcPct val="90000"/>
              </a:lnSpc>
              <a:buSzPct val="80000"/>
              <a:buFont typeface="Arial" pitchFamily="34" charset="0"/>
              <a:buChar char="•"/>
              <a:defRPr sz="2800"/>
            </a:lvl2pPr>
            <a:lvl3pPr marL="914460" indent="-287357">
              <a:lnSpc>
                <a:spcPct val="90000"/>
              </a:lnSpc>
              <a:buSzPct val="80000"/>
              <a:buFont typeface="Arial" pitchFamily="34" charset="0"/>
              <a:buChar char="•"/>
              <a:defRPr sz="2400"/>
            </a:lvl3pPr>
            <a:lvl4pPr marL="1713028" indent="-225440">
              <a:lnSpc>
                <a:spcPct val="90000"/>
              </a:lnSpc>
              <a:buSzPct val="80000"/>
              <a:buFont typeface="Arial" pitchFamily="34" charset="0"/>
              <a:buChar char="•"/>
              <a:defRPr sz="2000"/>
            </a:lvl4pPr>
            <a:lvl5pPr marL="1944817" indent="-23179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30" indent="-45723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67" indent="-45723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70026" indent="-34292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510" indent="-34292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950" indent="-34292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335" lvl="0" indent="-341335" algn="l" defTabSz="914424" rtl="0" eaLnBrk="1" latinLnBrk="0" hangingPunct="1">
              <a:lnSpc>
                <a:spcPct val="90000"/>
              </a:lnSpc>
              <a:spcBef>
                <a:spcPct val="20000"/>
              </a:spcBef>
              <a:buSzPct val="80000"/>
              <a:buFont typeface="Arial" pitchFamily="34" charset="0"/>
              <a:buChar char="•"/>
            </a:pPr>
            <a:r>
              <a:rPr lang="zh-CN" altLang="en-US" smtClean="0"/>
              <a:t>单击此处编辑母版文本样式</a:t>
            </a:r>
          </a:p>
          <a:p>
            <a:pPr marL="341335" lvl="1" indent="-341335" algn="l" defTabSz="914424" rtl="0" eaLnBrk="1" latinLnBrk="0" hangingPunct="1">
              <a:lnSpc>
                <a:spcPct val="90000"/>
              </a:lnSpc>
              <a:spcBef>
                <a:spcPct val="20000"/>
              </a:spcBef>
              <a:buSzPct val="80000"/>
              <a:buFont typeface="Arial" pitchFamily="34" charset="0"/>
              <a:buChar char="•"/>
            </a:pPr>
            <a:r>
              <a:rPr lang="zh-CN" altLang="en-US" smtClean="0"/>
              <a:t>第二级</a:t>
            </a:r>
          </a:p>
          <a:p>
            <a:pPr marL="341335" lvl="2" indent="-341335" algn="l" defTabSz="914424" rtl="0" eaLnBrk="1" latinLnBrk="0" hangingPunct="1">
              <a:lnSpc>
                <a:spcPct val="90000"/>
              </a:lnSpc>
              <a:spcBef>
                <a:spcPct val="20000"/>
              </a:spcBef>
              <a:buSzPct val="80000"/>
              <a:buFont typeface="Arial" pitchFamily="34" charset="0"/>
              <a:buChar char="•"/>
            </a:pPr>
            <a:r>
              <a:rPr lang="zh-CN" altLang="en-US" smtClean="0"/>
              <a:t>第三级</a:t>
            </a:r>
          </a:p>
          <a:p>
            <a:pPr marL="341335" lvl="3" indent="-341335" algn="l" defTabSz="914424" rtl="0" eaLnBrk="1" latinLnBrk="0" hangingPunct="1">
              <a:lnSpc>
                <a:spcPct val="90000"/>
              </a:lnSpc>
              <a:spcBef>
                <a:spcPct val="20000"/>
              </a:spcBef>
              <a:buSzPct val="80000"/>
              <a:buFont typeface="Arial" pitchFamily="34" charset="0"/>
              <a:buChar char="•"/>
            </a:pPr>
            <a:r>
              <a:rPr lang="zh-CN" altLang="en-US" smtClean="0"/>
              <a:t>第四级</a:t>
            </a:r>
          </a:p>
          <a:p>
            <a:pPr marL="341335" lvl="4" indent="-341335" algn="l" defTabSz="914424" rtl="0" eaLnBrk="1" latinLnBrk="0" hangingPunct="1">
              <a:lnSpc>
                <a:spcPct val="90000"/>
              </a:lnSpc>
              <a:spcBef>
                <a:spcPct val="20000"/>
              </a:spcBef>
              <a:buSzPct val="80000"/>
              <a:buFont typeface="Arial" pitchFamily="34" charset="0"/>
              <a:buChar char="•"/>
            </a:pPr>
            <a:r>
              <a:rPr lang="zh-CN" altLang="en-US" smtClean="0"/>
              <a:t>第五级</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29991143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69938"/>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47802"/>
            <a:ext cx="5487829" cy="443199"/>
          </a:xfrm>
        </p:spPr>
        <p:txBody>
          <a:bodyPr anchor="b"/>
          <a:lstStyle>
            <a:lvl1pPr marL="0" indent="0">
              <a:lnSpc>
                <a:spcPct val="90000"/>
              </a:lnSpc>
              <a:spcBef>
                <a:spcPts val="0"/>
              </a:spcBef>
              <a:buNone/>
              <a:defRPr sz="3200" b="0">
                <a:latin typeface="Segoe UI Light" pitchFamily="34" charset="0"/>
              </a:defRPr>
            </a:lvl1pPr>
            <a:lvl2pPr marL="457213" indent="0">
              <a:buNone/>
              <a:defRPr sz="2000" b="1"/>
            </a:lvl2pPr>
            <a:lvl3pPr marL="914424" indent="0">
              <a:buNone/>
              <a:defRPr sz="1867" b="1"/>
            </a:lvl3pPr>
            <a:lvl4pPr marL="1371636" indent="0">
              <a:buNone/>
              <a:defRPr sz="1600" b="1"/>
            </a:lvl4pPr>
            <a:lvl5pPr marL="1828849" indent="0">
              <a:buNone/>
              <a:defRPr sz="1600" b="1"/>
            </a:lvl5pPr>
            <a:lvl6pPr marL="2286060" indent="0">
              <a:buNone/>
              <a:defRPr sz="1600" b="1"/>
            </a:lvl6pPr>
            <a:lvl7pPr marL="2743273" indent="0">
              <a:buNone/>
              <a:defRPr sz="1600" b="1"/>
            </a:lvl7pPr>
            <a:lvl8pPr marL="3200485" indent="0">
              <a:buNone/>
              <a:defRPr sz="1600" b="1"/>
            </a:lvl8pPr>
            <a:lvl9pPr marL="3657697"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1" y="2266798"/>
            <a:ext cx="5486400" cy="1945148"/>
          </a:xfrm>
        </p:spPr>
        <p:txBody>
          <a:bodyPr/>
          <a:lstStyle>
            <a:lvl1pPr marL="403251" indent="-403251">
              <a:buSzPct val="80000"/>
              <a:buFont typeface="Arial" pitchFamily="34" charset="0"/>
              <a:buChar char="•"/>
              <a:defRPr sz="2800"/>
            </a:lvl1pPr>
            <a:lvl2pPr marL="744588" indent="-322284">
              <a:buSzPct val="80000"/>
              <a:buFont typeface="Arial" pitchFamily="34" charset="0"/>
              <a:buChar char="•"/>
              <a:defRPr sz="2800"/>
            </a:lvl2pPr>
            <a:lvl3pPr marL="1027181" indent="-282594" defTabSz="1030357">
              <a:buSzPct val="80000"/>
              <a:buFont typeface="Arial" pitchFamily="34" charset="0"/>
              <a:buChar char="•"/>
              <a:defRPr sz="2400"/>
            </a:lvl3pPr>
            <a:lvl4pPr marL="1317714" indent="-287357">
              <a:buSzPct val="80000"/>
              <a:buFont typeface="Arial" pitchFamily="34" charset="0"/>
              <a:buChar char="•"/>
              <a:defRPr sz="2000"/>
            </a:lvl4pPr>
            <a:lvl5pPr marL="1541565" indent="-223853">
              <a:buSzPct val="80000"/>
              <a:buFont typeface="Arial" pitchFamily="34" charset="0"/>
              <a:buChar char="•"/>
              <a:defRPr sz="20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5" y="1447802"/>
            <a:ext cx="5487829" cy="443199"/>
          </a:xfrm>
        </p:spPr>
        <p:txBody>
          <a:bodyPr anchor="b"/>
          <a:lstStyle>
            <a:lvl1pPr marL="0" indent="0">
              <a:lnSpc>
                <a:spcPct val="90000"/>
              </a:lnSpc>
              <a:spcBef>
                <a:spcPts val="0"/>
              </a:spcBef>
              <a:buNone/>
              <a:defRPr sz="3200" b="0">
                <a:latin typeface="Segoe UI Light" pitchFamily="34" charset="0"/>
              </a:defRPr>
            </a:lvl1pPr>
            <a:lvl2pPr marL="457213" indent="0">
              <a:buNone/>
              <a:defRPr sz="2000" b="1"/>
            </a:lvl2pPr>
            <a:lvl3pPr marL="914424" indent="0">
              <a:buNone/>
              <a:defRPr sz="1867" b="1"/>
            </a:lvl3pPr>
            <a:lvl4pPr marL="1371636" indent="0">
              <a:buNone/>
              <a:defRPr sz="1600" b="1"/>
            </a:lvl4pPr>
            <a:lvl5pPr marL="1828849" indent="0">
              <a:buNone/>
              <a:defRPr sz="1600" b="1"/>
            </a:lvl5pPr>
            <a:lvl6pPr marL="2286060" indent="0">
              <a:buNone/>
              <a:defRPr sz="1600" b="1"/>
            </a:lvl6pPr>
            <a:lvl7pPr marL="2743273" indent="0">
              <a:buNone/>
              <a:defRPr sz="1600" b="1"/>
            </a:lvl7pPr>
            <a:lvl8pPr marL="3200485" indent="0">
              <a:buNone/>
              <a:defRPr sz="1600" b="1"/>
            </a:lvl8pPr>
            <a:lvl9pPr marL="3657697"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5" y="2266797"/>
            <a:ext cx="5487829" cy="1945148"/>
          </a:xfrm>
        </p:spPr>
        <p:txBody>
          <a:bodyPr/>
          <a:lstStyle>
            <a:lvl1pPr marL="296341" indent="-2963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30" indent="-45723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226" indent="-342922">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279" indent="-34292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510" indent="-34292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279" indent="-342922">
              <a:defRPr sz="1600"/>
            </a:lvl6pPr>
            <a:lvl7pPr marL="1603483" indent="-285769">
              <a:defRPr sz="1600"/>
            </a:lvl7pPr>
            <a:lvl8pPr>
              <a:defRPr sz="1600"/>
            </a:lvl8pPr>
            <a:lvl9pPr>
              <a:defRPr sz="1600"/>
            </a:lvl9pPr>
          </a:lstStyle>
          <a:p>
            <a:pPr marL="403251" lvl="0" indent="-403251" algn="l" defTabSz="914424" rtl="0" eaLnBrk="1" latinLnBrk="0" hangingPunct="1">
              <a:lnSpc>
                <a:spcPct val="90000"/>
              </a:lnSpc>
              <a:spcBef>
                <a:spcPct val="20000"/>
              </a:spcBef>
              <a:buSzPct val="80000"/>
            </a:pPr>
            <a:r>
              <a:rPr lang="zh-CN" altLang="en-US" smtClean="0"/>
              <a:t>单击此处编辑母版文本样式</a:t>
            </a:r>
          </a:p>
          <a:p>
            <a:pPr marL="403251" lvl="1" indent="-403251" algn="l" defTabSz="914424" rtl="0" eaLnBrk="1" latinLnBrk="0" hangingPunct="1">
              <a:lnSpc>
                <a:spcPct val="90000"/>
              </a:lnSpc>
              <a:spcBef>
                <a:spcPct val="20000"/>
              </a:spcBef>
              <a:buSzPct val="80000"/>
            </a:pPr>
            <a:r>
              <a:rPr lang="zh-CN" altLang="en-US" smtClean="0"/>
              <a:t>第二级</a:t>
            </a:r>
          </a:p>
          <a:p>
            <a:pPr marL="403251" lvl="2" indent="-403251" algn="l" defTabSz="914424" rtl="0" eaLnBrk="1" latinLnBrk="0" hangingPunct="1">
              <a:lnSpc>
                <a:spcPct val="90000"/>
              </a:lnSpc>
              <a:spcBef>
                <a:spcPct val="20000"/>
              </a:spcBef>
              <a:buSzPct val="80000"/>
            </a:pPr>
            <a:r>
              <a:rPr lang="zh-CN" altLang="en-US" smtClean="0"/>
              <a:t>第三级</a:t>
            </a:r>
          </a:p>
          <a:p>
            <a:pPr marL="403251" lvl="3" indent="-403251" algn="l" defTabSz="914424" rtl="0" eaLnBrk="1" latinLnBrk="0" hangingPunct="1">
              <a:lnSpc>
                <a:spcPct val="90000"/>
              </a:lnSpc>
              <a:spcBef>
                <a:spcPct val="20000"/>
              </a:spcBef>
              <a:buSzPct val="80000"/>
            </a:pPr>
            <a:r>
              <a:rPr lang="zh-CN" altLang="en-US" smtClean="0"/>
              <a:t>第四级</a:t>
            </a:r>
          </a:p>
          <a:p>
            <a:pPr marL="403251" lvl="4" indent="-403251" algn="l" defTabSz="914424" rtl="0" eaLnBrk="1" latinLnBrk="0" hangingPunct="1">
              <a:lnSpc>
                <a:spcPct val="90000"/>
              </a:lnSpc>
              <a:spcBef>
                <a:spcPct val="20000"/>
              </a:spcBef>
              <a:buSzPct val="80000"/>
            </a:pPr>
            <a:r>
              <a:rPr lang="zh-CN" altLang="en-US" smtClean="0"/>
              <a:t>第五级</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258108397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zh-CN" altLang="en-US" smtClean="0"/>
              <a:t>单击此处编辑母版标题样式</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184421434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8"/>
            <a:ext cx="1682359" cy="195501"/>
          </a:xfrm>
          <a:prstGeom prst="rect">
            <a:avLst/>
          </a:prstGeom>
        </p:spPr>
      </p:pic>
    </p:spTree>
    <p:extLst>
      <p:ext uri="{BB962C8B-B14F-4D97-AF65-F5344CB8AC3E}">
        <p14:creationId xmlns:p14="http://schemas.microsoft.com/office/powerpoint/2010/main" val="381266173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spcCol="0" rtlCol="0" anchor="ctr" anchorCtr="0" compatLnSpc="1">
            <a:prstTxWarp prst="textNoShape">
              <a:avLst/>
            </a:prstTxWarp>
          </a:bodyPr>
          <a:lstStyle/>
          <a:p>
            <a:pPr algn="ctr" defTabSz="913848"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424"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zh-CN" altLang="en-US" smtClean="0"/>
              <a:t>单击此处编辑母版标题样式</a:t>
            </a:r>
            <a:endParaRPr lang="en-US" dirty="0"/>
          </a:p>
        </p:txBody>
      </p:sp>
      <p:sp>
        <p:nvSpPr>
          <p:cNvPr id="5" name="Text Placeholder 4"/>
          <p:cNvSpPr>
            <a:spLocks noGrp="1"/>
          </p:cNvSpPr>
          <p:nvPr>
            <p:ph type="body" sz="quarter" idx="11"/>
          </p:nvPr>
        </p:nvSpPr>
        <p:spPr>
          <a:xfrm>
            <a:off x="3474710" y="3440740"/>
            <a:ext cx="6947121" cy="1195724"/>
          </a:xfrm>
        </p:spPr>
        <p:txBody>
          <a:bodyPr lIns="137172" tIns="137172" anchor="ctr" anchorCtr="0"/>
          <a:lstStyle>
            <a:lvl1pPr marL="574714" indent="-57153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424" rtl="0" eaLnBrk="1" latinLnBrk="0" hangingPunct="1">
              <a:lnSpc>
                <a:spcPct val="90000"/>
              </a:lnSpc>
              <a:spcBef>
                <a:spcPts val="0"/>
              </a:spcBef>
              <a:spcAft>
                <a:spcPts val="900"/>
              </a:spcAft>
              <a:buSzPct val="80000"/>
            </a:pPr>
            <a:r>
              <a:rPr lang="zh-CN" altLang="en-US" smtClean="0"/>
              <a:t>单击此处编辑母版文本样式</a:t>
            </a:r>
          </a:p>
          <a:p>
            <a:pPr marL="3176" lvl="1" indent="0" algn="l" defTabSz="914424" rtl="0" eaLnBrk="1" latinLnBrk="0" hangingPunct="1">
              <a:lnSpc>
                <a:spcPct val="90000"/>
              </a:lnSpc>
              <a:spcBef>
                <a:spcPts val="0"/>
              </a:spcBef>
              <a:spcAft>
                <a:spcPts val="900"/>
              </a:spcAft>
              <a:buSzPct val="80000"/>
            </a:pPr>
            <a:r>
              <a:rPr lang="zh-CN" altLang="en-US" smtClean="0"/>
              <a:t>第二级</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13" tIns="41156" rIns="82313" bIns="41156" numCol="1" anchor="t" anchorCtr="0" compatLnSpc="1">
            <a:prstTxWarp prst="textNoShape">
              <a:avLst/>
            </a:prstTxWarp>
          </a:bodyPr>
          <a:lstStyle/>
          <a:p>
            <a:pPr defTabSz="1219068"/>
            <a:endParaRPr lang="en-US" sz="1600">
              <a:solidFill>
                <a:srgbClr val="292929"/>
              </a:solidFill>
            </a:endParaRPr>
          </a:p>
        </p:txBody>
      </p:sp>
    </p:spTree>
    <p:extLst>
      <p:ext uri="{BB962C8B-B14F-4D97-AF65-F5344CB8AC3E}">
        <p14:creationId xmlns:p14="http://schemas.microsoft.com/office/powerpoint/2010/main" val="35389198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8"/>
            <a:ext cx="3500040" cy="2114059"/>
            <a:chOff x="1411369" y="3975421"/>
            <a:chExt cx="1714604" cy="1035908"/>
          </a:xfrm>
        </p:grpSpPr>
        <p:sp>
          <p:nvSpPr>
            <p:cNvPr id="12" name="Freeform 6"/>
            <p:cNvSpPr>
              <a:spLocks/>
            </p:cNvSpPr>
            <p:nvPr/>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sp>
          <p:nvSpPr>
            <p:cNvPr id="15" name="Freeform 7"/>
            <p:cNvSpPr>
              <a:spLocks/>
            </p:cNvSpPr>
            <p:nvPr/>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grpSp>
    </p:spTree>
    <p:extLst>
      <p:ext uri="{BB962C8B-B14F-4D97-AF65-F5344CB8AC3E}">
        <p14:creationId xmlns:p14="http://schemas.microsoft.com/office/powerpoint/2010/main" val="229566395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5"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pPr defTabSz="1219068"/>
            <a:endParaRPr lang="en-US" sz="2400">
              <a:solidFill>
                <a:srgbClr val="292929"/>
              </a:solidFill>
            </a:endParaRPr>
          </a:p>
        </p:txBody>
      </p:sp>
    </p:spTree>
    <p:extLst>
      <p:ext uri="{BB962C8B-B14F-4D97-AF65-F5344CB8AC3E}">
        <p14:creationId xmlns:p14="http://schemas.microsoft.com/office/powerpoint/2010/main" val="396294288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grpSp>
    </p:spTree>
    <p:extLst>
      <p:ext uri="{BB962C8B-B14F-4D97-AF65-F5344CB8AC3E}">
        <p14:creationId xmlns:p14="http://schemas.microsoft.com/office/powerpoint/2010/main" val="376788235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p:nvSpPr>
        <p:spPr bwMode="black">
          <a:xfrm>
            <a:off x="8481110" y="1618438"/>
            <a:ext cx="2445063"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13" tIns="41156" rIns="82313" bIns="41156" numCol="1" anchor="t" anchorCtr="0" compatLnSpc="1">
            <a:prstTxWarp prst="textNoShape">
              <a:avLst/>
            </a:prstTxWarp>
          </a:bodyPr>
          <a:lstStyle/>
          <a:p>
            <a:pPr defTabSz="1219068"/>
            <a:endParaRPr lang="en-US" sz="1600">
              <a:solidFill>
                <a:srgbClr val="292929"/>
              </a:solidFill>
            </a:endParaRPr>
          </a:p>
        </p:txBody>
      </p:sp>
    </p:spTree>
    <p:extLst>
      <p:ext uri="{BB962C8B-B14F-4D97-AF65-F5344CB8AC3E}">
        <p14:creationId xmlns:p14="http://schemas.microsoft.com/office/powerpoint/2010/main" val="421255336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p:nvGrpSpPr>
        <p:grpSpPr bwMode="black">
          <a:xfrm>
            <a:off x="8239385" y="2035854"/>
            <a:ext cx="2593976"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068"/>
              <a:endParaRPr lang="en-US" sz="1600">
                <a:solidFill>
                  <a:srgbClr val="292929"/>
                </a:solidFill>
              </a:endParaRPr>
            </a:p>
          </p:txBody>
        </p:sp>
      </p:grpSp>
    </p:spTree>
    <p:extLst>
      <p:ext uri="{BB962C8B-B14F-4D97-AF65-F5344CB8AC3E}">
        <p14:creationId xmlns:p14="http://schemas.microsoft.com/office/powerpoint/2010/main" val="230622359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p:nvSpPr>
        <p:spPr bwMode="auto">
          <a:xfrm>
            <a:off x="8294115"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pPr defTabSz="1219068"/>
            <a:endParaRPr lang="en-US" sz="2400">
              <a:solidFill>
                <a:srgbClr val="292929"/>
              </a:solidFill>
            </a:endParaRPr>
          </a:p>
        </p:txBody>
      </p:sp>
    </p:spTree>
    <p:extLst>
      <p:ext uri="{BB962C8B-B14F-4D97-AF65-F5344CB8AC3E}">
        <p14:creationId xmlns:p14="http://schemas.microsoft.com/office/powerpoint/2010/main" val="79269030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8715584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13" tIns="41156" rIns="82313" bIns="41156" numCol="1" anchor="t" anchorCtr="0" compatLnSpc="1">
            <a:prstTxWarp prst="textNoShape">
              <a:avLst/>
            </a:prstTxWarp>
          </a:bodyPr>
          <a:lstStyle/>
          <a:p>
            <a:pPr defTabSz="1219068"/>
            <a:endParaRPr lang="en-US" sz="1600">
              <a:solidFill>
                <a:srgbClr val="292929"/>
              </a:solidFill>
            </a:endParaRPr>
          </a:p>
        </p:txBody>
      </p:sp>
    </p:spTree>
    <p:extLst>
      <p:ext uri="{BB962C8B-B14F-4D97-AF65-F5344CB8AC3E}">
        <p14:creationId xmlns:p14="http://schemas.microsoft.com/office/powerpoint/2010/main" val="375633648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4" y="1905000"/>
            <a:ext cx="1277929" cy="3245368"/>
            <a:chOff x="7558088" y="1685925"/>
            <a:chExt cx="1322387" cy="3359150"/>
          </a:xfrm>
          <a:solidFill>
            <a:schemeClr val="bg1"/>
          </a:solidFill>
        </p:grpSpPr>
        <p:sp>
          <p:nvSpPr>
            <p:cNvPr id="12" name="Oval 6"/>
            <p:cNvSpPr>
              <a:spLocks noChangeArrowheads="1"/>
            </p:cNvSpPr>
            <p:nvPr/>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sp>
          <p:nvSpPr>
            <p:cNvPr id="13" name="Freeform 12"/>
            <p:cNvSpPr>
              <a:spLocks/>
            </p:cNvSpPr>
            <p:nvPr/>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grpSp>
    </p:spTree>
    <p:extLst>
      <p:ext uri="{BB962C8B-B14F-4D97-AF65-F5344CB8AC3E}">
        <p14:creationId xmlns:p14="http://schemas.microsoft.com/office/powerpoint/2010/main" val="312988335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4"/>
            <a:ext cx="4206384" cy="461665"/>
          </a:xfrm>
        </p:spPr>
        <p:txBody>
          <a:bodyPr>
            <a:noAutofit/>
          </a:bodyPr>
          <a:lstStyle>
            <a:lvl1pPr marL="0" indent="0" algn="l" defTabSz="91442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p:nvGrpSpPr>
        <p:grpSpPr>
          <a:xfrm>
            <a:off x="8438471" y="2193995"/>
            <a:ext cx="1065344" cy="2705496"/>
            <a:chOff x="8882758" y="1905000"/>
            <a:chExt cx="1277596" cy="3245368"/>
          </a:xfrm>
        </p:grpSpPr>
        <p:sp>
          <p:nvSpPr>
            <p:cNvPr id="12"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sp>
          <p:nvSpPr>
            <p:cNvPr id="13" name="Freeform 12"/>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grpSp>
      <p:grpSp>
        <p:nvGrpSpPr>
          <p:cNvPr id="15" name="Group 14"/>
          <p:cNvGrpSpPr/>
          <p:nvPr/>
        </p:nvGrpSpPr>
        <p:grpSpPr>
          <a:xfrm>
            <a:off x="9897863" y="2193995"/>
            <a:ext cx="1065344" cy="2705496"/>
            <a:chOff x="8882758" y="1905000"/>
            <a:chExt cx="1277596" cy="3245368"/>
          </a:xfrm>
        </p:grpSpPr>
        <p:sp>
          <p:nvSpPr>
            <p:cNvPr id="16"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sp>
          <p:nvSpPr>
            <p:cNvPr id="17" name="Freeform 16"/>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grpSp>
      <p:grpSp>
        <p:nvGrpSpPr>
          <p:cNvPr id="18" name="Group 17"/>
          <p:cNvGrpSpPr/>
          <p:nvPr/>
        </p:nvGrpSpPr>
        <p:grpSpPr>
          <a:xfrm>
            <a:off x="9061876" y="1813780"/>
            <a:ext cx="1277929" cy="3245368"/>
            <a:chOff x="8882758" y="1905000"/>
            <a:chExt cx="1277596" cy="3245368"/>
          </a:xfrm>
        </p:grpSpPr>
        <p:sp>
          <p:nvSpPr>
            <p:cNvPr id="19"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sp>
          <p:nvSpPr>
            <p:cNvPr id="20" name="Freeform 19"/>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068"/>
              <a:endParaRPr lang="en-US" sz="2400">
                <a:solidFill>
                  <a:srgbClr val="292929"/>
                </a:solidFill>
              </a:endParaRPr>
            </a:p>
          </p:txBody>
        </p:sp>
      </p:grpSp>
    </p:spTree>
    <p:extLst>
      <p:ext uri="{BB962C8B-B14F-4D97-AF65-F5344CB8AC3E}">
        <p14:creationId xmlns:p14="http://schemas.microsoft.com/office/powerpoint/2010/main" val="265612170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8"/>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zh-CN" altLang="en-US" smtClean="0"/>
              <a:t>单击此处编辑母版文本样式</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50"/>
            <a:ext cx="2507213" cy="291353"/>
          </a:xfrm>
          <a:prstGeom prst="rect">
            <a:avLst/>
          </a:prstGeom>
        </p:spPr>
      </p:pic>
    </p:spTree>
    <p:extLst>
      <p:ext uri="{BB962C8B-B14F-4D97-AF65-F5344CB8AC3E}">
        <p14:creationId xmlns:p14="http://schemas.microsoft.com/office/powerpoint/2010/main" val="377406980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96"/>
          </a:xfrm>
          <a:prstGeom prst="rect">
            <a:avLst/>
          </a:prstGeom>
          <a:noFill/>
          <a:ln w="12700">
            <a:noFill/>
            <a:miter lim="800000"/>
            <a:headEnd type="none" w="sm" len="sm"/>
            <a:tailEnd type="none" w="sm" len="sm"/>
          </a:ln>
          <a:effectLst/>
        </p:spPr>
        <p:txBody>
          <a:bodyPr vert="horz" wrap="square" lIns="91433" tIns="45717" rIns="91433" bIns="45717" numCol="1" anchor="t" anchorCtr="0" compatLnSpc="1">
            <a:prstTxWarp prst="textNoShape">
              <a:avLst/>
            </a:prstTxWarp>
            <a:spAutoFit/>
          </a:bodyPr>
          <a:lstStyle/>
          <a:p>
            <a:pPr algn="ctr" defTabSz="91416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16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34893125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42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1"/>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42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42628144"/>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404" indent="-460404">
              <a:buClr>
                <a:srgbClr val="FFFFFF"/>
              </a:buClr>
              <a:buSzPct val="70000"/>
              <a:buFontTx/>
              <a:buBlip>
                <a:blip r:embed="rId2"/>
              </a:buBlip>
              <a:defRPr>
                <a:gradFill>
                  <a:gsLst>
                    <a:gs pos="0">
                      <a:srgbClr val="FFFFFF"/>
                    </a:gs>
                    <a:gs pos="86000">
                      <a:srgbClr val="FFFFFF"/>
                    </a:gs>
                  </a:gsLst>
                  <a:lin ang="5400000" scaled="0"/>
                </a:gradFill>
              </a:defRPr>
            </a:lvl1pPr>
            <a:lvl2pPr marL="855721" indent="-395315">
              <a:buClr>
                <a:srgbClr val="FFFFFF"/>
              </a:buClr>
              <a:buSzPct val="70000"/>
              <a:buFontTx/>
              <a:buBlip>
                <a:blip r:embed="rId2"/>
              </a:buBlip>
              <a:defRPr>
                <a:gradFill>
                  <a:gsLst>
                    <a:gs pos="0">
                      <a:srgbClr val="FFFFFF"/>
                    </a:gs>
                    <a:gs pos="86000">
                      <a:srgbClr val="FFFFFF"/>
                    </a:gs>
                  </a:gsLst>
                  <a:lin ang="5400000" scaled="0"/>
                </a:gradFill>
              </a:defRPr>
            </a:lvl2pPr>
            <a:lvl3pPr marL="1258973" indent="-403251">
              <a:buClr>
                <a:srgbClr val="FFFFFF"/>
              </a:buClr>
              <a:buSzPct val="70000"/>
              <a:buFontTx/>
              <a:buBlip>
                <a:blip r:embed="rId2"/>
              </a:buBlip>
              <a:defRPr>
                <a:gradFill>
                  <a:gsLst>
                    <a:gs pos="0">
                      <a:srgbClr val="FFFFFF"/>
                    </a:gs>
                    <a:gs pos="86000">
                      <a:srgbClr val="FFFFFF"/>
                    </a:gs>
                  </a:gsLst>
                  <a:lin ang="5400000" scaled="0"/>
                </a:gradFill>
              </a:defRPr>
            </a:lvl3pPr>
            <a:lvl4pPr marL="1605069" indent="-346098">
              <a:buClr>
                <a:srgbClr val="FFFFFF"/>
              </a:buClr>
              <a:buSzPct val="70000"/>
              <a:buFontTx/>
              <a:buBlip>
                <a:blip r:embed="rId2"/>
              </a:buBlip>
              <a:defRPr>
                <a:gradFill>
                  <a:gsLst>
                    <a:gs pos="0">
                      <a:srgbClr val="FFFFFF"/>
                    </a:gs>
                    <a:gs pos="86000">
                      <a:srgbClr val="FFFFFF"/>
                    </a:gs>
                  </a:gsLst>
                  <a:lin ang="5400000" scaled="0"/>
                </a:gradFill>
              </a:defRPr>
            </a:lvl4pPr>
            <a:lvl5pPr marL="1941642" indent="-33657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57001958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404" indent="-460404">
              <a:buClr>
                <a:srgbClr val="FFFFFF"/>
              </a:buClr>
              <a:buSzPct val="70000"/>
              <a:buFontTx/>
              <a:buBlip>
                <a:blip r:embed="rId2"/>
              </a:buBlip>
              <a:defRPr>
                <a:gradFill>
                  <a:gsLst>
                    <a:gs pos="0">
                      <a:srgbClr val="FFFFFF"/>
                    </a:gs>
                    <a:gs pos="86000">
                      <a:srgbClr val="FFFFFF"/>
                    </a:gs>
                  </a:gsLst>
                  <a:lin ang="5400000" scaled="0"/>
                </a:gradFill>
              </a:defRPr>
            </a:lvl1pPr>
            <a:lvl2pPr marL="855721" indent="-395315">
              <a:buClr>
                <a:srgbClr val="FFFFFF"/>
              </a:buClr>
              <a:buSzPct val="70000"/>
              <a:buFontTx/>
              <a:buBlip>
                <a:blip r:embed="rId2"/>
              </a:buBlip>
              <a:defRPr>
                <a:gradFill>
                  <a:gsLst>
                    <a:gs pos="0">
                      <a:srgbClr val="FFFFFF"/>
                    </a:gs>
                    <a:gs pos="86000">
                      <a:srgbClr val="FFFFFF"/>
                    </a:gs>
                  </a:gsLst>
                  <a:lin ang="5400000" scaled="0"/>
                </a:gradFill>
              </a:defRPr>
            </a:lvl2pPr>
            <a:lvl3pPr marL="1258973" indent="-403251">
              <a:buClr>
                <a:srgbClr val="FFFFFF"/>
              </a:buClr>
              <a:buSzPct val="70000"/>
              <a:buFontTx/>
              <a:buBlip>
                <a:blip r:embed="rId2"/>
              </a:buBlip>
              <a:defRPr>
                <a:gradFill>
                  <a:gsLst>
                    <a:gs pos="0">
                      <a:srgbClr val="FFFFFF"/>
                    </a:gs>
                    <a:gs pos="86000">
                      <a:srgbClr val="FFFFFF"/>
                    </a:gs>
                  </a:gsLst>
                  <a:lin ang="5400000" scaled="0"/>
                </a:gradFill>
              </a:defRPr>
            </a:lvl3pPr>
            <a:lvl4pPr marL="1605069" indent="-346098">
              <a:buClr>
                <a:srgbClr val="FFFFFF"/>
              </a:buClr>
              <a:buSzPct val="70000"/>
              <a:buFontTx/>
              <a:buBlip>
                <a:blip r:embed="rId2"/>
              </a:buBlip>
              <a:defRPr>
                <a:gradFill>
                  <a:gsLst>
                    <a:gs pos="0">
                      <a:srgbClr val="FFFFFF"/>
                    </a:gs>
                    <a:gs pos="86000">
                      <a:srgbClr val="FFFFFF"/>
                    </a:gs>
                  </a:gsLst>
                  <a:lin ang="5400000" scaled="0"/>
                </a:gradFill>
              </a:defRPr>
            </a:lvl4pPr>
            <a:lvl5pPr marL="1941642" indent="-33657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306" tIns="57152" rIns="114306" bIns="5715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410294871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46792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2"/>
            <a:ext cx="5455753" cy="1144929"/>
          </a:xfrm>
        </p:spPr>
        <p:txBody>
          <a:bodyPr/>
          <a:lstStyle>
            <a:lvl1pPr marL="0" indent="0">
              <a:buFont typeface="Arial" pitchFamily="34" charset="0"/>
              <a:buNone/>
              <a:defRPr sz="2400">
                <a:solidFill>
                  <a:schemeClr val="bg1">
                    <a:alpha val="98000"/>
                  </a:schemeClr>
                </a:solidFill>
                <a:latin typeface="+mj-lt"/>
              </a:defRPr>
            </a:lvl1pPr>
            <a:lvl2pPr marL="460424" indent="0">
              <a:buFont typeface="Arial" pitchFamily="34" charset="0"/>
              <a:buNone/>
              <a:defRPr/>
            </a:lvl2pPr>
            <a:lvl3pPr marL="855756" indent="0">
              <a:buFont typeface="Arial" pitchFamily="34" charset="0"/>
              <a:buNone/>
              <a:defRPr/>
            </a:lvl3pPr>
            <a:lvl4pPr marL="1259025" indent="0">
              <a:buFont typeface="Arial" pitchFamily="34" charset="0"/>
              <a:buNone/>
              <a:defRPr/>
            </a:lvl4pPr>
            <a:lvl5pPr marL="160513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0"/>
            <a:ext cx="2498477" cy="290339"/>
          </a:xfrm>
          <a:prstGeom prst="rect">
            <a:avLst/>
          </a:prstGeom>
        </p:spPr>
      </p:pic>
    </p:spTree>
    <p:extLst>
      <p:ext uri="{BB962C8B-B14F-4D97-AF65-F5344CB8AC3E}">
        <p14:creationId xmlns:p14="http://schemas.microsoft.com/office/powerpoint/2010/main" val="35972737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80"/>
            <a:ext cx="12192001" cy="619125"/>
          </a:xfrm>
          <a:solidFill>
            <a:srgbClr val="FFFF99"/>
          </a:solidFill>
        </p:spPr>
        <p:txBody>
          <a:bodyPr wrap="square" lIns="152333" tIns="76167" rIns="152333" bIns="7616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15021749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57131"/>
          </a:xfrm>
        </p:spPr>
        <p:txBody>
          <a:bodyPr/>
          <a:lstStyle>
            <a:lvl1pPr>
              <a:defRPr sz="5467"/>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9025" indent="-4032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5137" indent="-346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723" indent="-3365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zh-CN" altLang="en-US" smtClean="0"/>
              <a:t>单击此处编辑母版文本样式</a:t>
            </a:r>
          </a:p>
          <a:p>
            <a:pPr lvl="1"/>
            <a:r>
              <a:rPr lang="zh-CN" altLang="en-US" smtClean="0"/>
              <a:t>第二级</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889173014"/>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57131"/>
          </a:xfrm>
        </p:spPr>
        <p:txBody>
          <a:bodyPr/>
          <a:lstStyle>
            <a:lvl1pPr algn="l" defTabSz="914462"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9049" indent="-3429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37" indent="-342937">
              <a:spcBef>
                <a:spcPts val="0"/>
              </a:spcBef>
              <a:spcAft>
                <a:spcPts val="400"/>
              </a:spcAft>
              <a:buFont typeface="Arial" pitchFamily="34" charset="0"/>
              <a:buChar char="•"/>
              <a:defRPr/>
            </a:lvl5pPr>
            <a:lvl6pPr marL="1033574" indent="-342937">
              <a:buFont typeface="Arial" pitchFamily="34" charset="0"/>
              <a:buChar char="•"/>
              <a:defRPr sz="2400">
                <a:gradFill>
                  <a:gsLst>
                    <a:gs pos="0">
                      <a:srgbClr val="595959"/>
                    </a:gs>
                    <a:gs pos="86000">
                      <a:srgbClr val="595959"/>
                    </a:gs>
                  </a:gsLst>
                  <a:lin ang="5400000" scaled="0"/>
                </a:gradFill>
              </a:defRPr>
            </a:lvl6pPr>
            <a:lvl7pPr marL="1255849" indent="-225449">
              <a:defRPr>
                <a:gradFill>
                  <a:gsLst>
                    <a:gs pos="0">
                      <a:srgbClr val="595959"/>
                    </a:gs>
                    <a:gs pos="86000">
                      <a:srgbClr val="595959"/>
                    </a:gs>
                  </a:gsLst>
                  <a:lin ang="5400000" scaled="0"/>
                </a:gradFill>
              </a:defRPr>
            </a:lvl7pPr>
            <a:lvl8pPr marL="1487649" indent="-231800">
              <a:defRPr>
                <a:gradFill>
                  <a:gsLst>
                    <a:gs pos="0">
                      <a:srgbClr val="595959"/>
                    </a:gs>
                    <a:gs pos="86000">
                      <a:srgbClr val="595959"/>
                    </a:gs>
                  </a:gsLst>
                  <a:lin ang="5400000" scaled="0"/>
                </a:gradFill>
              </a:defRPr>
            </a:lvl8pPr>
          </a:lstStyle>
          <a:p>
            <a:pPr marL="346113" lvl="0" indent="-346113" algn="l" defTabSz="914462" rtl="0" eaLnBrk="1" latinLnBrk="0" hangingPunct="1">
              <a:lnSpc>
                <a:spcPct val="90000"/>
              </a:lnSpc>
              <a:spcBef>
                <a:spcPct val="20000"/>
              </a:spcBef>
              <a:buSzPct val="90000"/>
              <a:buFont typeface="Arial" pitchFamily="34" charset="0"/>
              <a:buChar char="•"/>
            </a:pPr>
            <a:r>
              <a:rPr lang="zh-CN" altLang="en-US" smtClean="0"/>
              <a:t>单击此处编辑母版文本样式</a:t>
            </a:r>
          </a:p>
          <a:p>
            <a:pPr marL="346113" lvl="1" indent="-346113" algn="l" defTabSz="914462" rtl="0" eaLnBrk="1" latinLnBrk="0" hangingPunct="1">
              <a:lnSpc>
                <a:spcPct val="90000"/>
              </a:lnSpc>
              <a:spcBef>
                <a:spcPct val="20000"/>
              </a:spcBef>
              <a:buSzPct val="90000"/>
              <a:buFont typeface="Arial" pitchFamily="34" charset="0"/>
              <a:buChar char="•"/>
            </a:pPr>
            <a:r>
              <a:rPr lang="zh-CN" altLang="en-US" smtClean="0"/>
              <a:t>第二级</a:t>
            </a:r>
          </a:p>
          <a:p>
            <a:pPr marL="346113" lvl="2" indent="-346113" algn="l" defTabSz="914462" rtl="0" eaLnBrk="1" latinLnBrk="0" hangingPunct="1">
              <a:lnSpc>
                <a:spcPct val="90000"/>
              </a:lnSpc>
              <a:spcBef>
                <a:spcPct val="20000"/>
              </a:spcBef>
              <a:buSzPct val="90000"/>
              <a:buFont typeface="Arial" pitchFamily="34" charset="0"/>
              <a:buChar char="•"/>
            </a:pPr>
            <a:r>
              <a:rPr lang="zh-CN" altLang="en-US" smtClean="0"/>
              <a:t>第三级</a:t>
            </a:r>
          </a:p>
          <a:p>
            <a:pPr marL="346113" lvl="3" indent="-346113" algn="l" defTabSz="914462" rtl="0" eaLnBrk="1" latinLnBrk="0" hangingPunct="1">
              <a:lnSpc>
                <a:spcPct val="90000"/>
              </a:lnSpc>
              <a:spcBef>
                <a:spcPct val="20000"/>
              </a:spcBef>
              <a:buSzPct val="90000"/>
              <a:buFont typeface="Arial" pitchFamily="34" charset="0"/>
              <a:buChar char="•"/>
            </a:pPr>
            <a:r>
              <a:rPr lang="zh-CN" altLang="en-US" smtClean="0"/>
              <a:t>第四级</a:t>
            </a:r>
          </a:p>
          <a:p>
            <a:pPr marL="346113" lvl="4" indent="-346113" algn="l" defTabSz="914462" rtl="0" eaLnBrk="1" latinLnBrk="0" hangingPunct="1">
              <a:lnSpc>
                <a:spcPct val="90000"/>
              </a:lnSpc>
              <a:spcBef>
                <a:spcPct val="20000"/>
              </a:spcBef>
              <a:buSzPct val="90000"/>
              <a:buFont typeface="Arial" pitchFamily="34" charset="0"/>
              <a:buChar char="•"/>
            </a:pPr>
            <a:r>
              <a:rPr lang="zh-CN" altLang="en-US" smtClean="0"/>
              <a:t>第五级</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329720916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57131"/>
          </a:xfrm>
        </p:spPr>
        <p:txBody>
          <a:bodyPr/>
          <a:lstStyle>
            <a:lvl1pPr>
              <a:defRPr sz="5467"/>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50" indent="-341350">
              <a:lnSpc>
                <a:spcPct val="90000"/>
              </a:lnSpc>
              <a:buSzPct val="80000"/>
              <a:buFont typeface="Arial" pitchFamily="34" charset="0"/>
              <a:buChar char="•"/>
              <a:defRPr sz="3200"/>
            </a:lvl1pPr>
            <a:lvl2pPr marL="627131" indent="-285781">
              <a:lnSpc>
                <a:spcPct val="90000"/>
              </a:lnSpc>
              <a:buSzPct val="80000"/>
              <a:buFont typeface="Arial" pitchFamily="34" charset="0"/>
              <a:buChar char="•"/>
              <a:defRPr sz="2800"/>
            </a:lvl2pPr>
            <a:lvl3pPr marL="914498" indent="-287369">
              <a:lnSpc>
                <a:spcPct val="90000"/>
              </a:lnSpc>
              <a:buSzPct val="80000"/>
              <a:buFont typeface="Arial" pitchFamily="34" charset="0"/>
              <a:buChar char="•"/>
              <a:defRPr sz="2400"/>
            </a:lvl3pPr>
            <a:lvl4pPr marL="1713099" indent="-225449">
              <a:lnSpc>
                <a:spcPct val="90000"/>
              </a:lnSpc>
              <a:buSzPct val="80000"/>
              <a:buFont typeface="Arial" pitchFamily="34" charset="0"/>
              <a:buChar char="•"/>
              <a:defRPr sz="2000"/>
            </a:lvl4pPr>
            <a:lvl5pPr marL="1944898" indent="-23180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50" indent="-45725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600" indent="-45725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70066" indent="-3429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586" indent="-3429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6035" indent="-3429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350" lvl="0" indent="-341350" algn="l" defTabSz="914462" rtl="0" eaLnBrk="1" latinLnBrk="0" hangingPunct="1">
              <a:lnSpc>
                <a:spcPct val="90000"/>
              </a:lnSpc>
              <a:spcBef>
                <a:spcPct val="20000"/>
              </a:spcBef>
              <a:buSzPct val="80000"/>
              <a:buFont typeface="Arial" pitchFamily="34" charset="0"/>
              <a:buChar char="•"/>
            </a:pPr>
            <a:r>
              <a:rPr lang="zh-CN" altLang="en-US" smtClean="0"/>
              <a:t>单击此处编辑母版文本样式</a:t>
            </a:r>
          </a:p>
          <a:p>
            <a:pPr marL="341350" lvl="1" indent="-341350" algn="l" defTabSz="914462" rtl="0" eaLnBrk="1" latinLnBrk="0" hangingPunct="1">
              <a:lnSpc>
                <a:spcPct val="90000"/>
              </a:lnSpc>
              <a:spcBef>
                <a:spcPct val="20000"/>
              </a:spcBef>
              <a:buSzPct val="80000"/>
              <a:buFont typeface="Arial" pitchFamily="34" charset="0"/>
              <a:buChar char="•"/>
            </a:pPr>
            <a:r>
              <a:rPr lang="zh-CN" altLang="en-US" smtClean="0"/>
              <a:t>第二级</a:t>
            </a:r>
          </a:p>
          <a:p>
            <a:pPr marL="341350" lvl="2" indent="-341350" algn="l" defTabSz="914462" rtl="0" eaLnBrk="1" latinLnBrk="0" hangingPunct="1">
              <a:lnSpc>
                <a:spcPct val="90000"/>
              </a:lnSpc>
              <a:spcBef>
                <a:spcPct val="20000"/>
              </a:spcBef>
              <a:buSzPct val="80000"/>
              <a:buFont typeface="Arial" pitchFamily="34" charset="0"/>
              <a:buChar char="•"/>
            </a:pPr>
            <a:r>
              <a:rPr lang="zh-CN" altLang="en-US" smtClean="0"/>
              <a:t>第三级</a:t>
            </a:r>
          </a:p>
          <a:p>
            <a:pPr marL="341350" lvl="3" indent="-341350" algn="l" defTabSz="914462" rtl="0" eaLnBrk="1" latinLnBrk="0" hangingPunct="1">
              <a:lnSpc>
                <a:spcPct val="90000"/>
              </a:lnSpc>
              <a:spcBef>
                <a:spcPct val="20000"/>
              </a:spcBef>
              <a:buSzPct val="80000"/>
              <a:buFont typeface="Arial" pitchFamily="34" charset="0"/>
              <a:buChar char="•"/>
            </a:pPr>
            <a:r>
              <a:rPr lang="zh-CN" altLang="en-US" smtClean="0"/>
              <a:t>第四级</a:t>
            </a:r>
          </a:p>
          <a:p>
            <a:pPr marL="341350" lvl="4" indent="-341350" algn="l" defTabSz="914462" rtl="0" eaLnBrk="1" latinLnBrk="0" hangingPunct="1">
              <a:lnSpc>
                <a:spcPct val="90000"/>
              </a:lnSpc>
              <a:spcBef>
                <a:spcPct val="20000"/>
              </a:spcBef>
              <a:buSzPct val="80000"/>
              <a:buFont typeface="Arial" pitchFamily="34" charset="0"/>
              <a:buChar char="•"/>
            </a:pPr>
            <a:r>
              <a:rPr lang="zh-CN" altLang="en-US" smtClean="0"/>
              <a:t>第五级</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372986225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57131"/>
          </a:xfrm>
        </p:spPr>
        <p:txBody>
          <a:bodyPr/>
          <a:lstStyle>
            <a:lvl1pPr>
              <a:defRPr sz="5467"/>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47801"/>
            <a:ext cx="5487829" cy="443199"/>
          </a:xfrm>
        </p:spPr>
        <p:txBody>
          <a:bodyPr anchor="b"/>
          <a:lstStyle>
            <a:lvl1pPr marL="0" indent="0">
              <a:lnSpc>
                <a:spcPct val="90000"/>
              </a:lnSpc>
              <a:spcBef>
                <a:spcPts val="0"/>
              </a:spcBef>
              <a:buNone/>
              <a:defRPr sz="3200" b="0">
                <a:latin typeface="Segoe UI Light" pitchFamily="34" charset="0"/>
              </a:defRPr>
            </a:lvl1pPr>
            <a:lvl2pPr marL="457231" indent="0">
              <a:buNone/>
              <a:defRPr sz="2000" b="1"/>
            </a:lvl2pPr>
            <a:lvl3pPr marL="914462" indent="0">
              <a:buNone/>
              <a:defRPr sz="1867" b="1"/>
            </a:lvl3pPr>
            <a:lvl4pPr marL="1371694" indent="0">
              <a:buNone/>
              <a:defRPr sz="1600" b="1"/>
            </a:lvl4pPr>
            <a:lvl5pPr marL="1828925" indent="0">
              <a:buNone/>
              <a:defRPr sz="1600" b="1"/>
            </a:lvl5pPr>
            <a:lvl6pPr marL="2286156" indent="0">
              <a:buNone/>
              <a:defRPr sz="1600" b="1"/>
            </a:lvl6pPr>
            <a:lvl7pPr marL="2743387" indent="0">
              <a:buNone/>
              <a:defRPr sz="1600" b="1"/>
            </a:lvl7pPr>
            <a:lvl8pPr marL="3200619" indent="0">
              <a:buNone/>
              <a:defRPr sz="1600" b="1"/>
            </a:lvl8pPr>
            <a:lvl9pPr marL="365785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0" y="2266797"/>
            <a:ext cx="5486400" cy="1945148"/>
          </a:xfrm>
        </p:spPr>
        <p:txBody>
          <a:bodyPr/>
          <a:lstStyle>
            <a:lvl1pPr marL="403269" indent="-403269">
              <a:buSzPct val="80000"/>
              <a:buFont typeface="Arial" pitchFamily="34" charset="0"/>
              <a:buChar char="•"/>
              <a:defRPr sz="2800"/>
            </a:lvl1pPr>
            <a:lvl2pPr marL="744619" indent="-322297">
              <a:buSzPct val="80000"/>
              <a:buFont typeface="Arial" pitchFamily="34" charset="0"/>
              <a:buChar char="•"/>
              <a:defRPr sz="2800"/>
            </a:lvl2pPr>
            <a:lvl3pPr marL="1027224" indent="-282606" defTabSz="1030400">
              <a:buSzPct val="80000"/>
              <a:buFont typeface="Arial" pitchFamily="34" charset="0"/>
              <a:buChar char="•"/>
              <a:defRPr sz="2400"/>
            </a:lvl3pPr>
            <a:lvl4pPr marL="1317768" indent="-287369">
              <a:buSzPct val="80000"/>
              <a:buFont typeface="Arial" pitchFamily="34" charset="0"/>
              <a:buChar char="•"/>
              <a:defRPr sz="2000"/>
            </a:lvl4pPr>
            <a:lvl5pPr marL="1541629" indent="-223862">
              <a:buSzPct val="80000"/>
              <a:buFont typeface="Arial" pitchFamily="34" charset="0"/>
              <a:buChar char="•"/>
              <a:defRPr sz="20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5" y="1447801"/>
            <a:ext cx="5487829" cy="443199"/>
          </a:xfrm>
        </p:spPr>
        <p:txBody>
          <a:bodyPr anchor="b"/>
          <a:lstStyle>
            <a:lvl1pPr marL="0" indent="0">
              <a:lnSpc>
                <a:spcPct val="90000"/>
              </a:lnSpc>
              <a:spcBef>
                <a:spcPts val="0"/>
              </a:spcBef>
              <a:buNone/>
              <a:defRPr sz="3200" b="0">
                <a:latin typeface="Segoe UI Light" pitchFamily="34" charset="0"/>
              </a:defRPr>
            </a:lvl1pPr>
            <a:lvl2pPr marL="457231" indent="0">
              <a:buNone/>
              <a:defRPr sz="2000" b="1"/>
            </a:lvl2pPr>
            <a:lvl3pPr marL="914462" indent="0">
              <a:buNone/>
              <a:defRPr sz="1867" b="1"/>
            </a:lvl3pPr>
            <a:lvl4pPr marL="1371694" indent="0">
              <a:buNone/>
              <a:defRPr sz="1600" b="1"/>
            </a:lvl4pPr>
            <a:lvl5pPr marL="1828925" indent="0">
              <a:buNone/>
              <a:defRPr sz="1600" b="1"/>
            </a:lvl5pPr>
            <a:lvl6pPr marL="2286156" indent="0">
              <a:buNone/>
              <a:defRPr sz="1600" b="1"/>
            </a:lvl6pPr>
            <a:lvl7pPr marL="2743387" indent="0">
              <a:buNone/>
              <a:defRPr sz="1600" b="1"/>
            </a:lvl7pPr>
            <a:lvl8pPr marL="3200619" indent="0">
              <a:buNone/>
              <a:defRPr sz="1600" b="1"/>
            </a:lvl8pPr>
            <a:lvl9pPr marL="365785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5" y="2266796"/>
            <a:ext cx="5487829" cy="1945148"/>
          </a:xfrm>
        </p:spPr>
        <p:txBody>
          <a:bodyPr/>
          <a:lstStyle>
            <a:lvl1pPr marL="296353" indent="-29635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50" indent="-45725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258" indent="-3429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336" indent="-3429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555" indent="-3429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336" indent="-342937">
              <a:defRPr sz="1600"/>
            </a:lvl6pPr>
            <a:lvl7pPr marL="1603549" indent="-285781">
              <a:defRPr sz="1600"/>
            </a:lvl7pPr>
            <a:lvl8pPr>
              <a:defRPr sz="1600"/>
            </a:lvl8pPr>
            <a:lvl9pPr>
              <a:defRPr sz="1600"/>
            </a:lvl9pPr>
          </a:lstStyle>
          <a:p>
            <a:pPr marL="403269" lvl="0" indent="-403269" algn="l" defTabSz="914462" rtl="0" eaLnBrk="1" latinLnBrk="0" hangingPunct="1">
              <a:lnSpc>
                <a:spcPct val="90000"/>
              </a:lnSpc>
              <a:spcBef>
                <a:spcPct val="20000"/>
              </a:spcBef>
              <a:buSzPct val="80000"/>
            </a:pPr>
            <a:r>
              <a:rPr lang="zh-CN" altLang="en-US" smtClean="0"/>
              <a:t>单击此处编辑母版文本样式</a:t>
            </a:r>
          </a:p>
          <a:p>
            <a:pPr marL="403269" lvl="1" indent="-403269" algn="l" defTabSz="914462" rtl="0" eaLnBrk="1" latinLnBrk="0" hangingPunct="1">
              <a:lnSpc>
                <a:spcPct val="90000"/>
              </a:lnSpc>
              <a:spcBef>
                <a:spcPct val="20000"/>
              </a:spcBef>
              <a:buSzPct val="80000"/>
            </a:pPr>
            <a:r>
              <a:rPr lang="zh-CN" altLang="en-US" smtClean="0"/>
              <a:t>第二级</a:t>
            </a:r>
          </a:p>
          <a:p>
            <a:pPr marL="403269" lvl="2" indent="-403269" algn="l" defTabSz="914462" rtl="0" eaLnBrk="1" latinLnBrk="0" hangingPunct="1">
              <a:lnSpc>
                <a:spcPct val="90000"/>
              </a:lnSpc>
              <a:spcBef>
                <a:spcPct val="20000"/>
              </a:spcBef>
              <a:buSzPct val="80000"/>
            </a:pPr>
            <a:r>
              <a:rPr lang="zh-CN" altLang="en-US" smtClean="0"/>
              <a:t>第三级</a:t>
            </a:r>
          </a:p>
          <a:p>
            <a:pPr marL="403269" lvl="3" indent="-403269" algn="l" defTabSz="914462" rtl="0" eaLnBrk="1" latinLnBrk="0" hangingPunct="1">
              <a:lnSpc>
                <a:spcPct val="90000"/>
              </a:lnSpc>
              <a:spcBef>
                <a:spcPct val="20000"/>
              </a:spcBef>
              <a:buSzPct val="80000"/>
            </a:pPr>
            <a:r>
              <a:rPr lang="zh-CN" altLang="en-US" smtClean="0"/>
              <a:t>第四级</a:t>
            </a:r>
          </a:p>
          <a:p>
            <a:pPr marL="403269" lvl="4" indent="-403269" algn="l" defTabSz="914462" rtl="0" eaLnBrk="1" latinLnBrk="0" hangingPunct="1">
              <a:lnSpc>
                <a:spcPct val="90000"/>
              </a:lnSpc>
              <a:spcBef>
                <a:spcPct val="20000"/>
              </a:spcBef>
              <a:buSzPct val="80000"/>
            </a:pPr>
            <a:r>
              <a:rPr lang="zh-CN" altLang="en-US" smtClean="0"/>
              <a:t>第五级</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237233043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57131"/>
          </a:xfrm>
        </p:spPr>
        <p:txBody>
          <a:bodyPr/>
          <a:lstStyle>
            <a:lvl1pPr>
              <a:defRPr sz="5467"/>
            </a:lvl1pPr>
          </a:lstStyle>
          <a:p>
            <a:r>
              <a:rPr lang="zh-CN" altLang="en-US" smtClean="0"/>
              <a:t>单击此处编辑母版标题样式</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326970510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7"/>
            <a:ext cx="1682359" cy="195501"/>
          </a:xfrm>
          <a:prstGeom prst="rect">
            <a:avLst/>
          </a:prstGeom>
        </p:spPr>
      </p:pic>
    </p:spTree>
    <p:extLst>
      <p:ext uri="{BB962C8B-B14F-4D97-AF65-F5344CB8AC3E}">
        <p14:creationId xmlns:p14="http://schemas.microsoft.com/office/powerpoint/2010/main" val="417538064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spcCol="0" rtlCol="0" anchor="ctr" anchorCtr="0" compatLnSpc="1">
            <a:prstTxWarp prst="textNoShape">
              <a:avLst/>
            </a:prstTxWarp>
          </a:bodyPr>
          <a:lstStyle/>
          <a:p>
            <a:pPr algn="ctr" defTabSz="913886"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462"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zh-CN" altLang="en-US" smtClean="0"/>
              <a:t>单击此处编辑母版标题样式</a:t>
            </a:r>
            <a:endParaRPr lang="en-US" dirty="0"/>
          </a:p>
        </p:txBody>
      </p:sp>
      <p:sp>
        <p:nvSpPr>
          <p:cNvPr id="5" name="Text Placeholder 4"/>
          <p:cNvSpPr>
            <a:spLocks noGrp="1"/>
          </p:cNvSpPr>
          <p:nvPr>
            <p:ph type="body" sz="quarter" idx="11"/>
          </p:nvPr>
        </p:nvSpPr>
        <p:spPr>
          <a:xfrm>
            <a:off x="3474710" y="3440736"/>
            <a:ext cx="6947121" cy="1195730"/>
          </a:xfrm>
        </p:spPr>
        <p:txBody>
          <a:bodyPr lIns="137178" tIns="137178" anchor="ctr" anchorCtr="0"/>
          <a:lstStyle>
            <a:lvl1pPr marL="574738" indent="-57156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462" rtl="0" eaLnBrk="1" latinLnBrk="0" hangingPunct="1">
              <a:lnSpc>
                <a:spcPct val="90000"/>
              </a:lnSpc>
              <a:spcBef>
                <a:spcPts val="0"/>
              </a:spcBef>
              <a:spcAft>
                <a:spcPts val="900"/>
              </a:spcAft>
              <a:buSzPct val="80000"/>
            </a:pPr>
            <a:r>
              <a:rPr lang="zh-CN" altLang="en-US" smtClean="0"/>
              <a:t>单击此处编辑母版文本样式</a:t>
            </a:r>
          </a:p>
          <a:p>
            <a:pPr marL="3176" lvl="1" indent="0" algn="l" defTabSz="914462" rtl="0" eaLnBrk="1" latinLnBrk="0" hangingPunct="1">
              <a:lnSpc>
                <a:spcPct val="90000"/>
              </a:lnSpc>
              <a:spcBef>
                <a:spcPts val="0"/>
              </a:spcBef>
              <a:spcAft>
                <a:spcPts val="900"/>
              </a:spcAft>
              <a:buSzPct val="80000"/>
            </a:pPr>
            <a:r>
              <a:rPr lang="zh-CN" altLang="en-US" smtClean="0"/>
              <a:t>第二级</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16" tIns="41159" rIns="82316" bIns="41159" numCol="1" anchor="t" anchorCtr="0" compatLnSpc="1">
            <a:prstTxWarp prst="textNoShape">
              <a:avLst/>
            </a:prstTxWarp>
          </a:bodyPr>
          <a:lstStyle/>
          <a:p>
            <a:pPr defTabSz="1219119"/>
            <a:endParaRPr lang="en-US" sz="1600">
              <a:solidFill>
                <a:srgbClr val="292929"/>
              </a:solidFill>
            </a:endParaRPr>
          </a:p>
        </p:txBody>
      </p:sp>
    </p:spTree>
    <p:extLst>
      <p:ext uri="{BB962C8B-B14F-4D97-AF65-F5344CB8AC3E}">
        <p14:creationId xmlns:p14="http://schemas.microsoft.com/office/powerpoint/2010/main" val="24691209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7"/>
            <a:ext cx="3500040" cy="2114059"/>
            <a:chOff x="1411369" y="3975421"/>
            <a:chExt cx="1714604" cy="1035908"/>
          </a:xfrm>
        </p:grpSpPr>
        <p:sp>
          <p:nvSpPr>
            <p:cNvPr id="12" name="Freeform 6"/>
            <p:cNvSpPr>
              <a:spLocks/>
            </p:cNvSpPr>
            <p:nvPr/>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sp>
          <p:nvSpPr>
            <p:cNvPr id="15" name="Freeform 7"/>
            <p:cNvSpPr>
              <a:spLocks/>
            </p:cNvSpPr>
            <p:nvPr/>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grpSp>
    </p:spTree>
    <p:extLst>
      <p:ext uri="{BB962C8B-B14F-4D97-AF65-F5344CB8AC3E}">
        <p14:creationId xmlns:p14="http://schemas.microsoft.com/office/powerpoint/2010/main" val="1987105871"/>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4"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7" rIns="91452" bIns="45727" numCol="1" anchor="t" anchorCtr="0" compatLnSpc="1">
            <a:prstTxWarp prst="textNoShape">
              <a:avLst/>
            </a:prstTxWarp>
          </a:bodyPr>
          <a:lstStyle/>
          <a:p>
            <a:pPr defTabSz="1219119"/>
            <a:endParaRPr lang="en-US" sz="2400">
              <a:solidFill>
                <a:srgbClr val="292929"/>
              </a:solidFill>
            </a:endParaRPr>
          </a:p>
        </p:txBody>
      </p:sp>
    </p:spTree>
    <p:extLst>
      <p:ext uri="{BB962C8B-B14F-4D97-AF65-F5344CB8AC3E}">
        <p14:creationId xmlns:p14="http://schemas.microsoft.com/office/powerpoint/2010/main" val="238475417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grpSp>
    </p:spTree>
    <p:extLst>
      <p:ext uri="{BB962C8B-B14F-4D97-AF65-F5344CB8AC3E}">
        <p14:creationId xmlns:p14="http://schemas.microsoft.com/office/powerpoint/2010/main" val="18675704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endParaRPr lang="en-US" sz="240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37" y="1630814"/>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0" name="Rectangle 19"/>
          <p:cNvSpPr/>
          <p:nvPr/>
        </p:nvSpPr>
        <p:spPr bwMode="auto">
          <a:xfrm>
            <a:off x="1017879" y="3187139"/>
            <a:ext cx="2827988"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059123"/>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p:nvSpPr>
        <p:spPr bwMode="black">
          <a:xfrm>
            <a:off x="8481110" y="1618437"/>
            <a:ext cx="2445063"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16" tIns="41159" rIns="82316" bIns="41159" numCol="1" anchor="t" anchorCtr="0" compatLnSpc="1">
            <a:prstTxWarp prst="textNoShape">
              <a:avLst/>
            </a:prstTxWarp>
          </a:bodyPr>
          <a:lstStyle/>
          <a:p>
            <a:pPr defTabSz="1219119"/>
            <a:endParaRPr lang="en-US" sz="1600">
              <a:solidFill>
                <a:srgbClr val="292929"/>
              </a:solidFill>
            </a:endParaRPr>
          </a:p>
        </p:txBody>
      </p:sp>
    </p:spTree>
    <p:extLst>
      <p:ext uri="{BB962C8B-B14F-4D97-AF65-F5344CB8AC3E}">
        <p14:creationId xmlns:p14="http://schemas.microsoft.com/office/powerpoint/2010/main" val="18834003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p:nvGrpSpPr>
        <p:grpSpPr bwMode="black">
          <a:xfrm>
            <a:off x="8239385" y="2035853"/>
            <a:ext cx="2593976"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19"/>
              <a:endParaRPr lang="en-US" sz="1600">
                <a:solidFill>
                  <a:srgbClr val="292929"/>
                </a:solidFill>
              </a:endParaRPr>
            </a:p>
          </p:txBody>
        </p:sp>
      </p:grpSp>
    </p:spTree>
    <p:extLst>
      <p:ext uri="{BB962C8B-B14F-4D97-AF65-F5344CB8AC3E}">
        <p14:creationId xmlns:p14="http://schemas.microsoft.com/office/powerpoint/2010/main" val="18020523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p:nvSpPr>
        <p:spPr bwMode="auto">
          <a:xfrm>
            <a:off x="8294114"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2" tIns="45727" rIns="91452" bIns="45727" numCol="1" anchor="t" anchorCtr="0" compatLnSpc="1">
            <a:prstTxWarp prst="textNoShape">
              <a:avLst/>
            </a:prstTxWarp>
          </a:bodyPr>
          <a:lstStyle/>
          <a:p>
            <a:pPr defTabSz="1219119"/>
            <a:endParaRPr lang="en-US" sz="2400">
              <a:solidFill>
                <a:srgbClr val="292929"/>
              </a:solidFill>
            </a:endParaRPr>
          </a:p>
        </p:txBody>
      </p:sp>
    </p:spTree>
    <p:extLst>
      <p:ext uri="{BB962C8B-B14F-4D97-AF65-F5344CB8AC3E}">
        <p14:creationId xmlns:p14="http://schemas.microsoft.com/office/powerpoint/2010/main" val="383244219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4"/>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16" tIns="41159" rIns="82316" bIns="41159" numCol="1" anchor="t" anchorCtr="0" compatLnSpc="1">
            <a:prstTxWarp prst="textNoShape">
              <a:avLst/>
            </a:prstTxWarp>
          </a:bodyPr>
          <a:lstStyle/>
          <a:p>
            <a:pPr defTabSz="1219119"/>
            <a:endParaRPr lang="en-US" sz="1600">
              <a:solidFill>
                <a:srgbClr val="292929"/>
              </a:solidFill>
            </a:endParaRPr>
          </a:p>
        </p:txBody>
      </p:sp>
    </p:spTree>
    <p:extLst>
      <p:ext uri="{BB962C8B-B14F-4D97-AF65-F5344CB8AC3E}">
        <p14:creationId xmlns:p14="http://schemas.microsoft.com/office/powerpoint/2010/main" val="2355121920"/>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3" y="1905000"/>
            <a:ext cx="1277929" cy="3245368"/>
            <a:chOff x="7558088" y="1685925"/>
            <a:chExt cx="1322387" cy="3359150"/>
          </a:xfrm>
          <a:solidFill>
            <a:schemeClr val="bg1"/>
          </a:solidFill>
        </p:grpSpPr>
        <p:sp>
          <p:nvSpPr>
            <p:cNvPr id="12" name="Oval 6"/>
            <p:cNvSpPr>
              <a:spLocks noChangeArrowheads="1"/>
            </p:cNvSpPr>
            <p:nvPr/>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sp>
          <p:nvSpPr>
            <p:cNvPr id="13" name="Freeform 12"/>
            <p:cNvSpPr>
              <a:spLocks/>
            </p:cNvSpPr>
            <p:nvPr/>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grpSp>
    </p:spTree>
    <p:extLst>
      <p:ext uri="{BB962C8B-B14F-4D97-AF65-F5344CB8AC3E}">
        <p14:creationId xmlns:p14="http://schemas.microsoft.com/office/powerpoint/2010/main" val="37025785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1"/>
            <a:ext cx="4206384" cy="1523495"/>
          </a:xfrm>
        </p:spPr>
        <p:txBody>
          <a:bodyPr anchor="ctr" anchorCtr="0">
            <a:noAutofit/>
          </a:bodyPr>
          <a:lstStyle>
            <a:lvl1pPr>
              <a:lnSpc>
                <a:spcPct val="90000"/>
              </a:lnSpc>
              <a:defRPr sz="4800" baseline="0">
                <a:solidFill>
                  <a:schemeClr val="bg1">
                    <a:alpha val="98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462"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231" indent="0" algn="ctr">
              <a:buNone/>
              <a:defRPr>
                <a:solidFill>
                  <a:schemeClr val="tx1">
                    <a:tint val="75000"/>
                  </a:schemeClr>
                </a:solidFill>
              </a:defRPr>
            </a:lvl2pPr>
            <a:lvl3pPr marL="914462" indent="0" algn="ctr">
              <a:buNone/>
              <a:defRPr>
                <a:solidFill>
                  <a:schemeClr val="tx1">
                    <a:tint val="75000"/>
                  </a:schemeClr>
                </a:solidFill>
              </a:defRPr>
            </a:lvl3pPr>
            <a:lvl4pPr marL="1371694" indent="0" algn="ctr">
              <a:buNone/>
              <a:defRPr>
                <a:solidFill>
                  <a:schemeClr val="tx1">
                    <a:tint val="75000"/>
                  </a:schemeClr>
                </a:solidFill>
              </a:defRPr>
            </a:lvl4pPr>
            <a:lvl5pPr marL="1828925" indent="0" algn="ctr">
              <a:buNone/>
              <a:defRPr>
                <a:solidFill>
                  <a:schemeClr val="tx1">
                    <a:tint val="75000"/>
                  </a:schemeClr>
                </a:solidFill>
              </a:defRPr>
            </a:lvl5pPr>
            <a:lvl6pPr marL="2286156" indent="0" algn="ctr">
              <a:buNone/>
              <a:defRPr>
                <a:solidFill>
                  <a:schemeClr val="tx1">
                    <a:tint val="75000"/>
                  </a:schemeClr>
                </a:solidFill>
              </a:defRPr>
            </a:lvl6pPr>
            <a:lvl7pPr marL="2743387" indent="0" algn="ctr">
              <a:buNone/>
              <a:defRPr>
                <a:solidFill>
                  <a:schemeClr val="tx1">
                    <a:tint val="75000"/>
                  </a:schemeClr>
                </a:solidFill>
              </a:defRPr>
            </a:lvl7pPr>
            <a:lvl8pPr marL="3200619" indent="0" algn="ctr">
              <a:buNone/>
              <a:defRPr>
                <a:solidFill>
                  <a:schemeClr val="tx1">
                    <a:tint val="75000"/>
                  </a:schemeClr>
                </a:solidFill>
              </a:defRPr>
            </a:lvl8pPr>
            <a:lvl9pPr marL="365785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Text Placeholder 6"/>
          <p:cNvSpPr>
            <a:spLocks noGrp="1"/>
          </p:cNvSpPr>
          <p:nvPr>
            <p:ph type="body" sz="quarter" idx="10" hasCustomPrompt="1"/>
          </p:nvPr>
        </p:nvSpPr>
        <p:spPr>
          <a:xfrm>
            <a:off x="1889618" y="4160520"/>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p:nvGrpSpPr>
        <p:grpSpPr>
          <a:xfrm>
            <a:off x="8438471" y="2193995"/>
            <a:ext cx="1065344" cy="2705496"/>
            <a:chOff x="8882758" y="1905000"/>
            <a:chExt cx="1277596" cy="3245368"/>
          </a:xfrm>
        </p:grpSpPr>
        <p:sp>
          <p:nvSpPr>
            <p:cNvPr id="12"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sp>
          <p:nvSpPr>
            <p:cNvPr id="13" name="Freeform 12"/>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grpSp>
      <p:grpSp>
        <p:nvGrpSpPr>
          <p:cNvPr id="15" name="Group 14"/>
          <p:cNvGrpSpPr/>
          <p:nvPr/>
        </p:nvGrpSpPr>
        <p:grpSpPr>
          <a:xfrm>
            <a:off x="9897863" y="2193995"/>
            <a:ext cx="1065344" cy="2705496"/>
            <a:chOff x="8882758" y="1905000"/>
            <a:chExt cx="1277596" cy="3245368"/>
          </a:xfrm>
        </p:grpSpPr>
        <p:sp>
          <p:nvSpPr>
            <p:cNvPr id="16"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sp>
          <p:nvSpPr>
            <p:cNvPr id="17" name="Freeform 16"/>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grpSp>
      <p:grpSp>
        <p:nvGrpSpPr>
          <p:cNvPr id="18" name="Group 17"/>
          <p:cNvGrpSpPr/>
          <p:nvPr/>
        </p:nvGrpSpPr>
        <p:grpSpPr>
          <a:xfrm>
            <a:off x="9061874" y="1813780"/>
            <a:ext cx="1277929" cy="3245368"/>
            <a:chOff x="8882758" y="1905000"/>
            <a:chExt cx="1277596" cy="3245368"/>
          </a:xfrm>
        </p:grpSpPr>
        <p:sp>
          <p:nvSpPr>
            <p:cNvPr id="19" name="Oval 6"/>
            <p:cNvSpPr>
              <a:spLocks noChangeArrowheads="1"/>
            </p:cNvSpPr>
            <p:nvPr/>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sp>
          <p:nvSpPr>
            <p:cNvPr id="20" name="Freeform 19"/>
            <p:cNvSpPr>
              <a:spLocks/>
            </p:cNvSpPr>
            <p:nvPr/>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9119"/>
              <a:endParaRPr lang="en-US" sz="2400">
                <a:solidFill>
                  <a:srgbClr val="292929"/>
                </a:solidFill>
              </a:endParaRPr>
            </a:p>
          </p:txBody>
        </p:sp>
      </p:grpSp>
    </p:spTree>
    <p:extLst>
      <p:ext uri="{BB962C8B-B14F-4D97-AF65-F5344CB8AC3E}">
        <p14:creationId xmlns:p14="http://schemas.microsoft.com/office/powerpoint/2010/main" val="277797344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7"/>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zh-CN" altLang="en-US" smtClean="0"/>
              <a:t>单击此处编辑母版文本样式</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9"/>
            <a:ext cx="2507213" cy="291353"/>
          </a:xfrm>
          <a:prstGeom prst="rect">
            <a:avLst/>
          </a:prstGeom>
        </p:spPr>
      </p:pic>
    </p:spTree>
    <p:extLst>
      <p:ext uri="{BB962C8B-B14F-4D97-AF65-F5344CB8AC3E}">
        <p14:creationId xmlns:p14="http://schemas.microsoft.com/office/powerpoint/2010/main" val="428525986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4"/>
            <a:ext cx="11176000" cy="400300"/>
          </a:xfrm>
          <a:prstGeom prst="rect">
            <a:avLst/>
          </a:prstGeom>
          <a:noFill/>
          <a:ln w="12700">
            <a:noFill/>
            <a:miter lim="800000"/>
            <a:headEnd type="none" w="sm" len="sm"/>
            <a:tailEnd type="none" w="sm" len="sm"/>
          </a:ln>
          <a:effectLst/>
        </p:spPr>
        <p:txBody>
          <a:bodyPr vert="horz" wrap="square" lIns="91437" tIns="45719" rIns="91437" bIns="45719" numCol="1" anchor="t" anchorCtr="0" compatLnSpc="1">
            <a:prstTxWarp prst="textNoShape">
              <a:avLst/>
            </a:prstTxWarp>
            <a:spAutoFit/>
          </a:bodyPr>
          <a:lstStyle/>
          <a:p>
            <a:pPr algn="ctr" defTabSz="91419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6860783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0"/>
            <a:ext cx="2498477" cy="290339"/>
          </a:xfrm>
          <a:prstGeom prst="rect">
            <a:avLst/>
          </a:prstGeom>
        </p:spPr>
      </p:pic>
    </p:spTree>
    <p:extLst>
      <p:ext uri="{BB962C8B-B14F-4D97-AF65-F5344CB8AC3E}">
        <p14:creationId xmlns:p14="http://schemas.microsoft.com/office/powerpoint/2010/main" val="396800214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424" indent="-460424">
              <a:buClr>
                <a:srgbClr val="FFFFFF"/>
              </a:buClr>
              <a:buSzPct val="70000"/>
              <a:buFontTx/>
              <a:buBlip>
                <a:blip r:embed="rId2"/>
              </a:buBlip>
              <a:defRPr>
                <a:gradFill>
                  <a:gsLst>
                    <a:gs pos="0">
                      <a:srgbClr val="FFFFFF"/>
                    </a:gs>
                    <a:gs pos="86000">
                      <a:srgbClr val="FFFFFF"/>
                    </a:gs>
                  </a:gsLst>
                  <a:lin ang="5400000" scaled="0"/>
                </a:gradFill>
              </a:defRPr>
            </a:lvl1pPr>
            <a:lvl2pPr marL="855756" indent="-395331">
              <a:buClr>
                <a:srgbClr val="FFFFFF"/>
              </a:buClr>
              <a:buSzPct val="70000"/>
              <a:buFontTx/>
              <a:buBlip>
                <a:blip r:embed="rId2"/>
              </a:buBlip>
              <a:defRPr>
                <a:gradFill>
                  <a:gsLst>
                    <a:gs pos="0">
                      <a:srgbClr val="FFFFFF"/>
                    </a:gs>
                    <a:gs pos="86000">
                      <a:srgbClr val="FFFFFF"/>
                    </a:gs>
                  </a:gsLst>
                  <a:lin ang="5400000" scaled="0"/>
                </a:gradFill>
              </a:defRPr>
            </a:lvl2pPr>
            <a:lvl3pPr marL="1259025" indent="-403269">
              <a:buClr>
                <a:srgbClr val="FFFFFF"/>
              </a:buClr>
              <a:buSzPct val="70000"/>
              <a:buFontTx/>
              <a:buBlip>
                <a:blip r:embed="rId2"/>
              </a:buBlip>
              <a:defRPr>
                <a:gradFill>
                  <a:gsLst>
                    <a:gs pos="0">
                      <a:srgbClr val="FFFFFF"/>
                    </a:gs>
                    <a:gs pos="86000">
                      <a:srgbClr val="FFFFFF"/>
                    </a:gs>
                  </a:gsLst>
                  <a:lin ang="5400000" scaled="0"/>
                </a:gradFill>
              </a:defRPr>
            </a:lvl3pPr>
            <a:lvl4pPr marL="1605137" indent="-346113">
              <a:buClr>
                <a:srgbClr val="FFFFFF"/>
              </a:buClr>
              <a:buSzPct val="70000"/>
              <a:buFontTx/>
              <a:buBlip>
                <a:blip r:embed="rId2"/>
              </a:buBlip>
              <a:defRPr>
                <a:gradFill>
                  <a:gsLst>
                    <a:gs pos="0">
                      <a:srgbClr val="FFFFFF"/>
                    </a:gs>
                    <a:gs pos="86000">
                      <a:srgbClr val="FFFFFF"/>
                    </a:gs>
                  </a:gsLst>
                  <a:lin ang="5400000" scaled="0"/>
                </a:gradFill>
              </a:defRPr>
            </a:lvl4pPr>
            <a:lvl5pPr marL="1941723" indent="-33658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24848924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64" y="228610"/>
            <a:ext cx="11151917" cy="609399"/>
          </a:xfrm>
        </p:spPr>
        <p:txBody>
          <a:body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64"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zh-CN" altLang="en-US" smtClean="0"/>
              <a:t>单击此处编辑母版文本样式</a:t>
            </a:r>
          </a:p>
          <a:p>
            <a:pPr lvl="1"/>
            <a:r>
              <a:rPr lang="zh-CN" altLang="en-US" smtClean="0"/>
              <a:t>第二级</a:t>
            </a:r>
          </a:p>
        </p:txBody>
      </p:sp>
    </p:spTree>
    <p:extLst>
      <p:ext uri="{BB962C8B-B14F-4D97-AF65-F5344CB8AC3E}">
        <p14:creationId xmlns:p14="http://schemas.microsoft.com/office/powerpoint/2010/main" val="152125734"/>
      </p:ext>
    </p:extLst>
  </p:cSld>
  <p:clrMapOvr>
    <a:masterClrMapping/>
  </p:clrMapOvr>
  <p:transition>
    <p:wipe dir="r"/>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424" indent="-460424">
              <a:buClr>
                <a:srgbClr val="FFFFFF"/>
              </a:buClr>
              <a:buSzPct val="70000"/>
              <a:buFontTx/>
              <a:buBlip>
                <a:blip r:embed="rId2"/>
              </a:buBlip>
              <a:defRPr>
                <a:gradFill>
                  <a:gsLst>
                    <a:gs pos="0">
                      <a:srgbClr val="FFFFFF"/>
                    </a:gs>
                    <a:gs pos="86000">
                      <a:srgbClr val="FFFFFF"/>
                    </a:gs>
                  </a:gsLst>
                  <a:lin ang="5400000" scaled="0"/>
                </a:gradFill>
              </a:defRPr>
            </a:lvl1pPr>
            <a:lvl2pPr marL="855756" indent="-395331">
              <a:buClr>
                <a:srgbClr val="FFFFFF"/>
              </a:buClr>
              <a:buSzPct val="70000"/>
              <a:buFontTx/>
              <a:buBlip>
                <a:blip r:embed="rId2"/>
              </a:buBlip>
              <a:defRPr>
                <a:gradFill>
                  <a:gsLst>
                    <a:gs pos="0">
                      <a:srgbClr val="FFFFFF"/>
                    </a:gs>
                    <a:gs pos="86000">
                      <a:srgbClr val="FFFFFF"/>
                    </a:gs>
                  </a:gsLst>
                  <a:lin ang="5400000" scaled="0"/>
                </a:gradFill>
              </a:defRPr>
            </a:lvl2pPr>
            <a:lvl3pPr marL="1259025" indent="-403269">
              <a:buClr>
                <a:srgbClr val="FFFFFF"/>
              </a:buClr>
              <a:buSzPct val="70000"/>
              <a:buFontTx/>
              <a:buBlip>
                <a:blip r:embed="rId2"/>
              </a:buBlip>
              <a:defRPr>
                <a:gradFill>
                  <a:gsLst>
                    <a:gs pos="0">
                      <a:srgbClr val="FFFFFF"/>
                    </a:gs>
                    <a:gs pos="86000">
                      <a:srgbClr val="FFFFFF"/>
                    </a:gs>
                  </a:gsLst>
                  <a:lin ang="5400000" scaled="0"/>
                </a:gradFill>
              </a:defRPr>
            </a:lvl3pPr>
            <a:lvl4pPr marL="1605137" indent="-346113">
              <a:buClr>
                <a:srgbClr val="FFFFFF"/>
              </a:buClr>
              <a:buSzPct val="70000"/>
              <a:buFontTx/>
              <a:buBlip>
                <a:blip r:embed="rId2"/>
              </a:buBlip>
              <a:defRPr>
                <a:gradFill>
                  <a:gsLst>
                    <a:gs pos="0">
                      <a:srgbClr val="FFFFFF"/>
                    </a:gs>
                    <a:gs pos="86000">
                      <a:srgbClr val="FFFFFF"/>
                    </a:gs>
                  </a:gsLst>
                  <a:lin ang="5400000" scaled="0"/>
                </a:gradFill>
              </a:defRPr>
            </a:lvl4pPr>
            <a:lvl5pPr marL="1941723" indent="-33658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391136314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1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a:p>
            <a:pPr lvl="4"/>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93140894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71929496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68210768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8" name="Footer Placeholder 7"/>
          <p:cNvSpPr>
            <a:spLocks noGrp="1"/>
          </p:cNvSpPr>
          <p:nvPr>
            <p:ph type="ftr" sz="quarter" idx="11"/>
          </p:nvPr>
        </p:nvSpPr>
        <p:spPr/>
        <p:txBody>
          <a:bodyPr/>
          <a:lstStyle/>
          <a:p>
            <a:endParaRPr lang="en-US" dirty="0">
              <a:solidFill>
                <a:srgbClr val="146194">
                  <a:lumMod val="50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70952334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1983810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3" name="Footer Placeholder 2"/>
          <p:cNvSpPr>
            <a:spLocks noGrp="1"/>
          </p:cNvSpPr>
          <p:nvPr>
            <p:ph type="ftr" sz="quarter" idx="11"/>
          </p:nvPr>
        </p:nvSpPr>
        <p:spPr/>
        <p:txBody>
          <a:bodyPr/>
          <a:lstStyle/>
          <a:p>
            <a:endParaRPr lang="en-US" dirty="0">
              <a:solidFill>
                <a:srgbClr val="146194">
                  <a:lumMod val="50000"/>
                </a:srgb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54646359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7985783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dirty="0">
              <a:solidFill>
                <a:srgbClr val="146194">
                  <a:lumMod val="50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58869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p:nvGrpSpPr>
        <p:grpSpPr>
          <a:xfrm>
            <a:off x="1017879" y="3187887"/>
            <a:ext cx="2827988"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629601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endParaRPr lang="en-US" sz="2400" dirty="0"/>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726" y="4682828"/>
            <a:ext cx="1326225"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7" y="1635447"/>
            <a:ext cx="692213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7107" y="4884113"/>
            <a:ext cx="6918911"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099" y="3391159"/>
            <a:ext cx="6918912"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118" y="3519527"/>
            <a:ext cx="2165540" cy="2125612"/>
          </a:xfrm>
          <a:prstGeom prst="rect">
            <a:avLst/>
          </a:prstGeom>
        </p:spPr>
      </p:pic>
    </p:spTree>
    <p:extLst>
      <p:ext uri="{BB962C8B-B14F-4D97-AF65-F5344CB8AC3E}">
        <p14:creationId xmlns:p14="http://schemas.microsoft.com/office/powerpoint/2010/main" val="198739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dirty="0">
              <a:solidFill>
                <a:srgbClr val="146194">
                  <a:lumMod val="50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13758144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22730611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213625853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03529261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defTabSz="457200"/>
            <a:r>
              <a:rPr lang="en-US" sz="8000" dirty="0">
                <a:solidFill>
                  <a:prstClr val="white"/>
                </a:solidFill>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algn="r" defTabSz="457200"/>
            <a:r>
              <a:rPr lang="en-US" sz="8000" dirty="0">
                <a:solidFill>
                  <a:prstClr val="white"/>
                </a:solidFill>
              </a:rPr>
              <a:t>”</a:t>
            </a:r>
          </a:p>
        </p:txBody>
      </p:sp>
    </p:spTree>
    <p:extLst>
      <p:ext uri="{BB962C8B-B14F-4D97-AF65-F5344CB8AC3E}">
        <p14:creationId xmlns:p14="http://schemas.microsoft.com/office/powerpoint/2010/main" val="25242636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239389496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79379356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146194">
                    <a:lumMod val="50000"/>
                  </a:srgbClr>
                </a:solidFill>
              </a:rPr>
              <a:pPr/>
              <a:t>6/21/2013</a:t>
            </a:fld>
            <a:endParaRPr lang="en-US" dirty="0">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146194">
                  <a:lumMod val="50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146194">
                    <a:lumMod val="50000"/>
                  </a:srgbClr>
                </a:solidFill>
              </a:rPr>
              <a:pPr/>
              <a:t>‹#›</a:t>
            </a:fld>
            <a:endParaRPr lang="en-US" dirty="0">
              <a:solidFill>
                <a:srgbClr val="146194">
                  <a:lumMod val="50000"/>
                </a:srgbClr>
              </a:solidFill>
            </a:endParaRPr>
          </a:p>
        </p:txBody>
      </p:sp>
    </p:spTree>
    <p:extLst>
      <p:ext uri="{BB962C8B-B14F-4D97-AF65-F5344CB8AC3E}">
        <p14:creationId xmlns:p14="http://schemas.microsoft.com/office/powerpoint/2010/main" val="3698323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4131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3164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4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63811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5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545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6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9069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385" y="1198565"/>
            <a:ext cx="11401219" cy="1624376"/>
          </a:xfrm>
        </p:spPr>
        <p:txBody>
          <a:bodyPr/>
          <a:lstStyle>
            <a:lvl1pPr marL="0" indent="0" algn="l">
              <a:lnSpc>
                <a:spcPts val="2499"/>
              </a:lnSpc>
              <a:spcBef>
                <a:spcPts val="0"/>
              </a:spcBef>
              <a:buNone/>
              <a:defRPr>
                <a:solidFill>
                  <a:schemeClr val="tx2"/>
                </a:solidFill>
              </a:defRPr>
            </a:lvl1pPr>
            <a:lvl2pPr marL="0" indent="0" algn="l">
              <a:lnSpc>
                <a:spcPts val="2499"/>
              </a:lnSpc>
              <a:spcBef>
                <a:spcPts val="0"/>
              </a:spcBef>
              <a:buNone/>
              <a:defRPr>
                <a:solidFill>
                  <a:schemeClr val="tx2"/>
                </a:solidFill>
              </a:defRPr>
            </a:lvl2pPr>
            <a:lvl3pPr marL="0" indent="0" algn="l">
              <a:lnSpc>
                <a:spcPts val="2499"/>
              </a:lnSpc>
              <a:spcBef>
                <a:spcPts val="0"/>
              </a:spcBef>
              <a:buNone/>
              <a:defRPr>
                <a:solidFill>
                  <a:schemeClr val="tx2"/>
                </a:solidFill>
              </a:defRPr>
            </a:lvl3pPr>
            <a:lvl4pPr marL="0" indent="0" algn="l">
              <a:lnSpc>
                <a:spcPts val="2499"/>
              </a:lnSpc>
              <a:spcBef>
                <a:spcPts val="0"/>
              </a:spcBef>
              <a:buNone/>
              <a:defRPr>
                <a:solidFill>
                  <a:schemeClr val="tx2"/>
                </a:solidFill>
              </a:defRPr>
            </a:lvl4pPr>
            <a:lvl5pPr marL="0" indent="0" algn="l">
              <a:lnSpc>
                <a:spcPts val="2499"/>
              </a:lnSpc>
              <a:spcBef>
                <a:spcPts val="0"/>
              </a:spcBef>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Title 1"/>
          <p:cNvSpPr>
            <a:spLocks noGrp="1"/>
          </p:cNvSpPr>
          <p:nvPr>
            <p:ph type="title"/>
          </p:nvPr>
        </p:nvSpPr>
        <p:spPr>
          <a:xfrm>
            <a:off x="422386" y="436419"/>
            <a:ext cx="11401220" cy="484748"/>
          </a:xfrm>
        </p:spPr>
        <p:txBody>
          <a:bodyPr/>
          <a:lstStyle>
            <a:lvl1pPr algn="l" defTabSz="914320" rtl="0" eaLnBrk="1" latinLnBrk="0" hangingPunct="1">
              <a:lnSpc>
                <a:spcPct val="90000"/>
              </a:lnSpc>
              <a:spcBef>
                <a:spcPct val="0"/>
              </a:spcBef>
              <a:buNone/>
              <a:defRPr lang="en-US" sz="3467"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54941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Ques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rrow Bar"/>
          <p:cNvSpPr/>
          <p:nvPr/>
        </p:nvSpPr>
        <p:spPr bwMode="auto">
          <a:xfrm>
            <a:off x="1022341" y="1514475"/>
            <a:ext cx="7164665" cy="449580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1294151" y="1723917"/>
            <a:ext cx="6631127" cy="4050371"/>
          </a:xfrm>
        </p:spPr>
        <p:txBody>
          <a:bodyPr anchor="ctr" anchorCtr="0">
            <a:norm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Question</a:t>
            </a:r>
          </a:p>
        </p:txBody>
      </p:sp>
      <p:sp>
        <p:nvSpPr>
          <p:cNvPr id="20" name="Rectangle 19"/>
          <p:cNvSpPr/>
          <p:nvPr/>
        </p:nvSpPr>
        <p:spPr bwMode="auto">
          <a:xfrm>
            <a:off x="8341061" y="1514476"/>
            <a:ext cx="2827988" cy="298132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Rectangle 17"/>
          <p:cNvSpPr/>
          <p:nvPr/>
        </p:nvSpPr>
        <p:spPr bwMode="grayWhite">
          <a:xfrm>
            <a:off x="8849997" y="1182739"/>
            <a:ext cx="1810119" cy="3765015"/>
          </a:xfrm>
          <a:prstGeom prst="rect">
            <a:avLst/>
          </a:prstGeom>
          <a:noFill/>
        </p:spPr>
        <p:txBody>
          <a:bodyPr wrap="square" lIns="91448" tIns="45725" rIns="91448" bIns="45725">
            <a:spAutoFit/>
          </a:bodyPr>
          <a:lstStyle/>
          <a:p>
            <a:pPr lvl="0" algn="ctr"/>
            <a:r>
              <a:rPr lang="en-US" sz="23866" b="1" cap="none" spc="0" noProof="0" dirty="0" smtClean="0">
                <a:ln w="57150">
                  <a:solidFill>
                    <a:srgbClr val="FFFFFF"/>
                  </a:solidFill>
                  <a:prstDash val="solid"/>
                </a:ln>
                <a:noFill/>
                <a:effectLst/>
                <a:latin typeface="Arial Black" pitchFamily="34" charset="0"/>
              </a:rPr>
              <a:t>?</a:t>
            </a:r>
            <a:endParaRPr lang="en-US" sz="23866" b="1" cap="none" spc="0" noProof="0" dirty="0">
              <a:ln w="57150">
                <a:solidFill>
                  <a:srgbClr val="FFFFFF"/>
                </a:solidFill>
                <a:prstDash val="solid"/>
              </a:ln>
              <a:noFill/>
              <a:effectLst/>
              <a:latin typeface="Arial Black" pitchFamily="34" charset="0"/>
            </a:endParaRPr>
          </a:p>
        </p:txBody>
      </p:sp>
      <p:sp>
        <p:nvSpPr>
          <p:cNvPr id="28" name="Rectangle 27"/>
          <p:cNvSpPr/>
          <p:nvPr/>
        </p:nvSpPr>
        <p:spPr bwMode="auto">
          <a:xfrm>
            <a:off x="8341061" y="4648201"/>
            <a:ext cx="2827988" cy="136207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803363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rrow Bar"/>
          <p:cNvSpPr/>
          <p:nvPr/>
        </p:nvSpPr>
        <p:spPr bwMode="auto">
          <a:xfrm>
            <a:off x="2666107" y="1514476"/>
            <a:ext cx="6859787" cy="4500661"/>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TechEd Tile"/>
          <p:cNvSpPr/>
          <p:nvPr/>
        </p:nvSpPr>
        <p:spPr bwMode="auto">
          <a:xfrm>
            <a:off x="1022340" y="1514475"/>
            <a:ext cx="149485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7" name="Rectangle 16"/>
          <p:cNvSpPr/>
          <p:nvPr/>
        </p:nvSpPr>
        <p:spPr bwMode="auto">
          <a:xfrm>
            <a:off x="1017879" y="3187886"/>
            <a:ext cx="1495788"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9" name="TechEd Tile"/>
          <p:cNvSpPr/>
          <p:nvPr/>
        </p:nvSpPr>
        <p:spPr bwMode="auto">
          <a:xfrm>
            <a:off x="9669232" y="4516445"/>
            <a:ext cx="149485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0" name="Rectangle 19"/>
          <p:cNvSpPr/>
          <p:nvPr/>
        </p:nvSpPr>
        <p:spPr bwMode="auto">
          <a:xfrm>
            <a:off x="9664773" y="1514475"/>
            <a:ext cx="1495788"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Text Placeholder 7"/>
          <p:cNvSpPr>
            <a:spLocks noGrp="1"/>
          </p:cNvSpPr>
          <p:nvPr>
            <p:ph type="body" sz="quarter" idx="10"/>
          </p:nvPr>
        </p:nvSpPr>
        <p:spPr>
          <a:xfrm>
            <a:off x="2894768" y="1828800"/>
            <a:ext cx="6348952" cy="3962400"/>
          </a:xfrm>
        </p:spPr>
        <p:txBody>
          <a:bodyPr anchor="ctr" anchorCtr="0">
            <a:normAutofit/>
          </a:bodyPr>
          <a:lstStyle>
            <a:lvl1pPr marL="0" indent="0">
              <a:buFont typeface="Arial" pitchFamily="34" charset="0"/>
              <a:buNone/>
              <a:defRPr sz="4000" b="1"/>
            </a:lvl1pPr>
          </a:lstStyle>
          <a:p>
            <a:pPr lvl="0"/>
            <a:r>
              <a:rPr lang="zh-CN" altLang="en-US" smtClean="0"/>
              <a:t>单击此处编辑母版文本样式</a:t>
            </a:r>
          </a:p>
        </p:txBody>
      </p:sp>
      <p:sp>
        <p:nvSpPr>
          <p:cNvPr id="21" name="Rectangle 20"/>
          <p:cNvSpPr/>
          <p:nvPr/>
        </p:nvSpPr>
        <p:spPr bwMode="grayWhite">
          <a:xfrm>
            <a:off x="987019" y="1163123"/>
            <a:ext cx="1253886" cy="2657020"/>
          </a:xfrm>
          <a:prstGeom prst="rect">
            <a:avLst/>
          </a:prstGeom>
          <a:noFill/>
        </p:spPr>
        <p:txBody>
          <a:bodyPr wrap="none" lIns="91448" tIns="45725" rIns="91448" bIns="45725">
            <a:spAutoFit/>
          </a:bodyPr>
          <a:lstStyle/>
          <a:p>
            <a:pPr algn="ctr"/>
            <a:r>
              <a:rPr lang="en-US" sz="16666" b="1" cap="none" spc="0" dirty="0" smtClean="0">
                <a:ln w="38100">
                  <a:solidFill>
                    <a:schemeClr val="tx1"/>
                  </a:solidFill>
                  <a:prstDash val="solid"/>
                </a:ln>
                <a:noFill/>
                <a:effectLst/>
                <a:latin typeface="Arial Black" pitchFamily="34" charset="0"/>
              </a:rPr>
              <a:t>“</a:t>
            </a:r>
            <a:endParaRPr lang="en-US" sz="16666" b="1" cap="none" spc="0" dirty="0">
              <a:ln w="38100">
                <a:solidFill>
                  <a:schemeClr val="tx1"/>
                </a:solidFill>
                <a:prstDash val="solid"/>
              </a:ln>
              <a:noFill/>
              <a:effectLst/>
              <a:latin typeface="Arial Black" pitchFamily="34" charset="0"/>
            </a:endParaRPr>
          </a:p>
        </p:txBody>
      </p:sp>
      <p:sp>
        <p:nvSpPr>
          <p:cNvPr id="22" name="Rectangle 21"/>
          <p:cNvSpPr/>
          <p:nvPr/>
        </p:nvSpPr>
        <p:spPr bwMode="grayWhite">
          <a:xfrm>
            <a:off x="9908925" y="4191001"/>
            <a:ext cx="1253886" cy="2657020"/>
          </a:xfrm>
          <a:prstGeom prst="rect">
            <a:avLst/>
          </a:prstGeom>
          <a:noFill/>
        </p:spPr>
        <p:txBody>
          <a:bodyPr wrap="none" lIns="91448" tIns="45725" rIns="91448" bIns="45725">
            <a:spAutoFit/>
          </a:bodyPr>
          <a:lstStyle/>
          <a:p>
            <a:pPr algn="ctr"/>
            <a:r>
              <a:rPr lang="en-US" sz="16666" b="1" cap="none" spc="0" dirty="0" smtClean="0">
                <a:ln w="38100">
                  <a:solidFill>
                    <a:schemeClr val="tx1"/>
                  </a:solidFill>
                  <a:prstDash val="solid"/>
                </a:ln>
                <a:noFill/>
                <a:effectLst/>
                <a:latin typeface="Arial Black" pitchFamily="34" charset="0"/>
              </a:rPr>
              <a:t>”</a:t>
            </a:r>
            <a:endParaRPr lang="en-US" sz="16666" b="1" cap="none" spc="0" dirty="0">
              <a:ln w="38100">
                <a:solidFill>
                  <a:schemeClr val="tx1"/>
                </a:solidFill>
                <a:prstDash val="solid"/>
              </a:ln>
              <a:noFill/>
              <a:effectLst/>
              <a:latin typeface="Arial Black" pitchFamily="34" charset="0"/>
            </a:endParaRPr>
          </a:p>
        </p:txBody>
      </p:sp>
    </p:spTree>
    <p:extLst>
      <p:ext uri="{BB962C8B-B14F-4D97-AF65-F5344CB8AC3E}">
        <p14:creationId xmlns:p14="http://schemas.microsoft.com/office/powerpoint/2010/main" val="287405912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Takeawa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rrow Bar"/>
          <p:cNvSpPr/>
          <p:nvPr/>
        </p:nvSpPr>
        <p:spPr bwMode="auto">
          <a:xfrm>
            <a:off x="3199647" y="1514476"/>
            <a:ext cx="8003084" cy="4500661"/>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TechEd Tile"/>
          <p:cNvSpPr/>
          <p:nvPr/>
        </p:nvSpPr>
        <p:spPr bwMode="auto">
          <a:xfrm>
            <a:off x="1022339" y="3033812"/>
            <a:ext cx="2028067" cy="298132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7" name="Rectangle 16"/>
          <p:cNvSpPr/>
          <p:nvPr/>
        </p:nvSpPr>
        <p:spPr bwMode="auto">
          <a:xfrm>
            <a:off x="1017879" y="1514475"/>
            <a:ext cx="2029328" cy="136693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Text Placeholder 7"/>
          <p:cNvSpPr>
            <a:spLocks noGrp="1"/>
          </p:cNvSpPr>
          <p:nvPr>
            <p:ph type="body" sz="quarter" idx="10"/>
          </p:nvPr>
        </p:nvSpPr>
        <p:spPr>
          <a:xfrm>
            <a:off x="3504526" y="1828800"/>
            <a:ext cx="7291159" cy="3886200"/>
          </a:xfrm>
        </p:spPr>
        <p:txBody>
          <a:bodyPr vert="horz" wrap="square" lIns="0" tIns="0" rIns="0" bIns="0" rtlCol="0" anchor="ctr" anchorCtr="0">
            <a:normAutofit/>
          </a:bodyPr>
          <a:lstStyle>
            <a:lvl1pPr>
              <a:defRPr lang="en-US" sz="3600" dirty="0"/>
            </a:lvl1pPr>
          </a:lstStyle>
          <a:p>
            <a:pPr lvl="0"/>
            <a:r>
              <a:rPr lang="zh-CN" altLang="en-US" smtClean="0"/>
              <a:t>单击此处编辑母版文本样式</a:t>
            </a:r>
          </a:p>
        </p:txBody>
      </p:sp>
      <p:sp>
        <p:nvSpPr>
          <p:cNvPr id="10" name="Freeform 88"/>
          <p:cNvSpPr>
            <a:spLocks noEditPoints="1"/>
          </p:cNvSpPr>
          <p:nvPr/>
        </p:nvSpPr>
        <p:spPr bwMode="auto">
          <a:xfrm>
            <a:off x="1559078" y="1720773"/>
            <a:ext cx="954591" cy="954343"/>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91448" tIns="45725" rIns="91448" bIns="45725" numCol="1" anchor="t" anchorCtr="0" compatLnSpc="1">
            <a:prstTxWarp prst="textNoShape">
              <a:avLst/>
            </a:prstTxWarp>
          </a:bodyPr>
          <a:lstStyle/>
          <a:p>
            <a:endParaRPr lang="en-US" sz="2400"/>
          </a:p>
        </p:txBody>
      </p:sp>
      <p:sp>
        <p:nvSpPr>
          <p:cNvPr id="12" name="Freeform 13"/>
          <p:cNvSpPr>
            <a:spLocks noEditPoints="1"/>
          </p:cNvSpPr>
          <p:nvPr/>
        </p:nvSpPr>
        <p:spPr bwMode="auto">
          <a:xfrm>
            <a:off x="1435698" y="3424339"/>
            <a:ext cx="1193687" cy="2200271"/>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48" tIns="45725" rIns="91448" bIns="45725" numCol="1" anchor="t" anchorCtr="0" compatLnSpc="1">
            <a:prstTxWarp prst="textNoShape">
              <a:avLst/>
            </a:prstTxWarp>
          </a:bodyPr>
          <a:lstStyle/>
          <a:p>
            <a:endParaRPr lang="en-US" sz="2400"/>
          </a:p>
        </p:txBody>
      </p:sp>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84779089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p:nvGrpSpPr>
        <p:grpSpPr>
          <a:xfrm>
            <a:off x="1016122" y="3187139"/>
            <a:ext cx="2827988"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spTree>
    <p:extLst>
      <p:ext uri="{BB962C8B-B14F-4D97-AF65-F5344CB8AC3E}">
        <p14:creationId xmlns:p14="http://schemas.microsoft.com/office/powerpoint/2010/main" val="127536508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Metro Spe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 name="Picture 2" descr="G:\DVD_Art_08-10-2010\Artwork_Imagery\Brand Photos\Microsoft HealthVault - exp Nov20-2013\1010031_01_03_167.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290762" y="992251"/>
            <a:ext cx="2010972" cy="3392424"/>
          </a:xfrm>
          <a:prstGeom prst="rect">
            <a:avLst/>
          </a:prstGeom>
          <a:noFill/>
          <a:ln>
            <a:noFill/>
          </a:ln>
          <a:effectLst>
            <a:outerShdw blurRad="558800" dir="5400000" sx="90000" sy="-19000"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1" name="Freeform 20"/>
          <p:cNvSpPr>
            <a:spLocks/>
          </p:cNvSpPr>
          <p:nvPr/>
        </p:nvSpPr>
        <p:spPr bwMode="gray">
          <a:xfrm>
            <a:off x="7447771" y="990601"/>
            <a:ext cx="4744232" cy="3394075"/>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64BE46"/>
          </a:solidFill>
          <a:ln>
            <a:noFill/>
          </a:ln>
          <a:effectLst>
            <a:outerShdw blurRad="558800" dir="5400000" sx="90000" sy="-19000" rotWithShape="0">
              <a:prstClr val="black">
                <a:alpha val="20000"/>
              </a:prstClr>
            </a:outerShdw>
          </a:effectLst>
        </p:spPr>
        <p:txBody>
          <a:bodyPr vert="horz" wrap="square" lIns="91448" tIns="45725" rIns="91448" bIns="45725"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grpSp>
        <p:nvGrpSpPr>
          <p:cNvPr id="23" name="Group 22"/>
          <p:cNvGrpSpPr/>
          <p:nvPr/>
        </p:nvGrpSpPr>
        <p:grpSpPr bwMode="gray">
          <a:xfrm>
            <a:off x="2" y="990602"/>
            <a:ext cx="987809" cy="3435351"/>
            <a:chOff x="0" y="1249363"/>
            <a:chExt cx="1041400" cy="3435350"/>
          </a:xfrm>
          <a:effectLst>
            <a:outerShdw blurRad="508000" dist="431800" dir="5400000" algn="ctr" rotWithShape="0">
              <a:srgbClr val="292929">
                <a:alpha val="20000"/>
              </a:srgbClr>
            </a:outerShdw>
          </a:effectLst>
        </p:grpSpPr>
        <p:sp>
          <p:nvSpPr>
            <p:cNvPr id="24" name="Freeform 6"/>
            <p:cNvSpPr>
              <a:spLocks/>
            </p:cNvSpPr>
            <p:nvPr/>
          </p:nvSpPr>
          <p:spPr bwMode="gray">
            <a:xfrm>
              <a:off x="0" y="1249363"/>
              <a:ext cx="1041400" cy="3394075"/>
            </a:xfrm>
            <a:custGeom>
              <a:avLst/>
              <a:gdLst>
                <a:gd name="T0" fmla="*/ 656 w 656"/>
                <a:gd name="T1" fmla="*/ 1738 h 2138"/>
                <a:gd name="T2" fmla="*/ 0 w 656"/>
                <a:gd name="T3" fmla="*/ 2138 h 2138"/>
                <a:gd name="T4" fmla="*/ 0 w 656"/>
                <a:gd name="T5" fmla="*/ 0 h 2138"/>
                <a:gd name="T6" fmla="*/ 656 w 656"/>
                <a:gd name="T7" fmla="*/ 240 h 2138"/>
                <a:gd name="T8" fmla="*/ 656 w 656"/>
                <a:gd name="T9" fmla="*/ 1738 h 2138"/>
                <a:gd name="T10" fmla="*/ 656 w 656"/>
                <a:gd name="T11" fmla="*/ 1738 h 2138"/>
                <a:gd name="T12" fmla="*/ 656 w 6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656" h="2138">
                  <a:moveTo>
                    <a:pt x="656" y="1738"/>
                  </a:moveTo>
                  <a:lnTo>
                    <a:pt x="0" y="2138"/>
                  </a:lnTo>
                  <a:lnTo>
                    <a:pt x="0" y="0"/>
                  </a:lnTo>
                  <a:lnTo>
                    <a:pt x="656" y="240"/>
                  </a:lnTo>
                  <a:lnTo>
                    <a:pt x="656" y="1738"/>
                  </a:lnTo>
                  <a:lnTo>
                    <a:pt x="656" y="1738"/>
                  </a:lnTo>
                  <a:lnTo>
                    <a:pt x="656" y="1738"/>
                  </a:lnTo>
                  <a:close/>
                </a:path>
              </a:pathLst>
            </a:custGeom>
            <a:gradFill flip="none" rotWithShape="1">
              <a:gsLst>
                <a:gs pos="82000">
                  <a:srgbClr val="F3722C"/>
                </a:gs>
                <a:gs pos="0">
                  <a:srgbClr val="F47836"/>
                </a:gs>
                <a:gs pos="100000">
                  <a:srgbClr val="ED5D0D"/>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t="18217" r="91456" b="31691"/>
            <a:stretch/>
          </p:blipFill>
          <p:spPr bwMode="gray">
            <a:xfrm>
              <a:off x="0" y="1249363"/>
              <a:ext cx="1041400" cy="3435350"/>
            </a:xfrm>
            <a:prstGeom prst="rect">
              <a:avLst/>
            </a:prstGeom>
            <a:effectLst>
              <a:outerShdw blurRad="508000" dist="431800" dir="5400000" rotWithShape="0">
                <a:prstClr val="black">
                  <a:alpha val="20000"/>
                </a:prstClr>
              </a:outerShdw>
            </a:effectLst>
          </p:spPr>
        </p:pic>
      </p:grpSp>
      <p:grpSp>
        <p:nvGrpSpPr>
          <p:cNvPr id="26" name="Group 25"/>
          <p:cNvGrpSpPr/>
          <p:nvPr/>
        </p:nvGrpSpPr>
        <p:grpSpPr bwMode="gray">
          <a:xfrm>
            <a:off x="1037933" y="990601"/>
            <a:ext cx="1070127" cy="3394075"/>
            <a:chOff x="1095375" y="1249363"/>
            <a:chExt cx="1114426" cy="3394075"/>
          </a:xfrm>
          <a:effectLst>
            <a:outerShdw blurRad="508000" dist="431800" dir="5400000" algn="ctr" rotWithShape="0">
              <a:srgbClr val="292929">
                <a:alpha val="20000"/>
              </a:srgbClr>
            </a:outerShdw>
          </a:effectLst>
        </p:grpSpPr>
        <p:sp>
          <p:nvSpPr>
            <p:cNvPr id="27" name="Freeform 7"/>
            <p:cNvSpPr>
              <a:spLocks/>
            </p:cNvSpPr>
            <p:nvPr/>
          </p:nvSpPr>
          <p:spPr bwMode="gray">
            <a:xfrm>
              <a:off x="1095375" y="1249363"/>
              <a:ext cx="1114425" cy="3394075"/>
            </a:xfrm>
            <a:custGeom>
              <a:avLst/>
              <a:gdLst>
                <a:gd name="T0" fmla="*/ 702 w 702"/>
                <a:gd name="T1" fmla="*/ 1738 h 2138"/>
                <a:gd name="T2" fmla="*/ 0 w 702"/>
                <a:gd name="T3" fmla="*/ 2138 h 2138"/>
                <a:gd name="T4" fmla="*/ 0 w 702"/>
                <a:gd name="T5" fmla="*/ 0 h 2138"/>
                <a:gd name="T6" fmla="*/ 702 w 702"/>
                <a:gd name="T7" fmla="*/ 240 h 2138"/>
                <a:gd name="T8" fmla="*/ 702 w 702"/>
                <a:gd name="T9" fmla="*/ 1738 h 2138"/>
                <a:gd name="T10" fmla="*/ 702 w 702"/>
                <a:gd name="T11" fmla="*/ 1738 h 2138"/>
                <a:gd name="T12" fmla="*/ 702 w 702"/>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702" h="2138">
                  <a:moveTo>
                    <a:pt x="702" y="1738"/>
                  </a:moveTo>
                  <a:lnTo>
                    <a:pt x="0" y="2138"/>
                  </a:lnTo>
                  <a:lnTo>
                    <a:pt x="0" y="0"/>
                  </a:lnTo>
                  <a:lnTo>
                    <a:pt x="702" y="240"/>
                  </a:lnTo>
                  <a:lnTo>
                    <a:pt x="702" y="1738"/>
                  </a:lnTo>
                  <a:lnTo>
                    <a:pt x="702" y="1738"/>
                  </a:lnTo>
                  <a:lnTo>
                    <a:pt x="702" y="1738"/>
                  </a:lnTo>
                  <a:close/>
                </a:path>
              </a:pathLst>
            </a:custGeom>
            <a:gradFill>
              <a:gsLst>
                <a:gs pos="85000">
                  <a:srgbClr val="FCBC07"/>
                </a:gs>
                <a:gs pos="0">
                  <a:srgbClr val="FFBE0A"/>
                </a:gs>
                <a:gs pos="100000">
                  <a:srgbClr val="EAAD00"/>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987" t="18217" r="81870" b="32293"/>
            <a:stretch/>
          </p:blipFill>
          <p:spPr bwMode="gray">
            <a:xfrm>
              <a:off x="1095375" y="1249363"/>
              <a:ext cx="1114426" cy="3394075"/>
            </a:xfrm>
            <a:prstGeom prst="rect">
              <a:avLst/>
            </a:prstGeom>
          </p:spPr>
        </p:pic>
      </p:grpSp>
      <p:grpSp>
        <p:nvGrpSpPr>
          <p:cNvPr id="29" name="Group 28"/>
          <p:cNvGrpSpPr/>
          <p:nvPr/>
        </p:nvGrpSpPr>
        <p:grpSpPr bwMode="gray">
          <a:xfrm>
            <a:off x="2158181" y="990601"/>
            <a:ext cx="1289640" cy="3394075"/>
            <a:chOff x="2260600" y="1249363"/>
            <a:chExt cx="1324168" cy="3394075"/>
          </a:xfrm>
          <a:effectLst>
            <a:outerShdw blurRad="508000" dist="431800" dir="5400000" algn="ctr" rotWithShape="0">
              <a:srgbClr val="292929">
                <a:alpha val="20000"/>
              </a:srgbClr>
            </a:outerShdw>
          </a:effectLst>
        </p:grpSpPr>
        <p:sp>
          <p:nvSpPr>
            <p:cNvPr id="30" name="Freeform 8"/>
            <p:cNvSpPr>
              <a:spLocks/>
            </p:cNvSpPr>
            <p:nvPr/>
          </p:nvSpPr>
          <p:spPr bwMode="gray">
            <a:xfrm>
              <a:off x="2260600" y="1249363"/>
              <a:ext cx="1322388" cy="3394075"/>
            </a:xfrm>
            <a:custGeom>
              <a:avLst/>
              <a:gdLst>
                <a:gd name="T0" fmla="*/ 833 w 833"/>
                <a:gd name="T1" fmla="*/ 1738 h 2138"/>
                <a:gd name="T2" fmla="*/ 0 w 833"/>
                <a:gd name="T3" fmla="*/ 2138 h 2138"/>
                <a:gd name="T4" fmla="*/ 0 w 833"/>
                <a:gd name="T5" fmla="*/ 0 h 2138"/>
                <a:gd name="T6" fmla="*/ 833 w 833"/>
                <a:gd name="T7" fmla="*/ 240 h 2138"/>
                <a:gd name="T8" fmla="*/ 833 w 833"/>
                <a:gd name="T9" fmla="*/ 1738 h 2138"/>
                <a:gd name="T10" fmla="*/ 833 w 833"/>
                <a:gd name="T11" fmla="*/ 1738 h 2138"/>
                <a:gd name="T12" fmla="*/ 833 w 833"/>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833" h="2138">
                  <a:moveTo>
                    <a:pt x="833" y="1738"/>
                  </a:moveTo>
                  <a:lnTo>
                    <a:pt x="0" y="2138"/>
                  </a:lnTo>
                  <a:lnTo>
                    <a:pt x="0" y="0"/>
                  </a:lnTo>
                  <a:lnTo>
                    <a:pt x="833" y="240"/>
                  </a:lnTo>
                  <a:lnTo>
                    <a:pt x="833" y="1738"/>
                  </a:lnTo>
                  <a:lnTo>
                    <a:pt x="833" y="1738"/>
                  </a:lnTo>
                  <a:lnTo>
                    <a:pt x="833" y="1738"/>
                  </a:lnTo>
                  <a:close/>
                </a:path>
              </a:pathLst>
            </a:custGeom>
            <a:gradFill>
              <a:gsLst>
                <a:gs pos="82000">
                  <a:srgbClr val="61B943"/>
                </a:gs>
                <a:gs pos="0">
                  <a:srgbClr val="64BE46"/>
                </a:gs>
                <a:gs pos="100000">
                  <a:srgbClr val="58AD3D"/>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18554" t="18217" r="70590" b="32293"/>
            <a:stretch/>
          </p:blipFill>
          <p:spPr bwMode="gray">
            <a:xfrm>
              <a:off x="2261460" y="1249363"/>
              <a:ext cx="1323308" cy="3394075"/>
            </a:xfrm>
            <a:prstGeom prst="rect">
              <a:avLst/>
            </a:prstGeom>
          </p:spPr>
        </p:pic>
      </p:grpSp>
      <p:grpSp>
        <p:nvGrpSpPr>
          <p:cNvPr id="32" name="Group 31"/>
          <p:cNvGrpSpPr/>
          <p:nvPr/>
        </p:nvGrpSpPr>
        <p:grpSpPr bwMode="gray">
          <a:xfrm>
            <a:off x="3497944" y="990601"/>
            <a:ext cx="1676837" cy="3394075"/>
            <a:chOff x="3633788" y="1249363"/>
            <a:chExt cx="1676400" cy="3394075"/>
          </a:xfrm>
          <a:effectLst>
            <a:outerShdw blurRad="508000" dist="431800" dir="5400000" algn="ctr" rotWithShape="0">
              <a:srgbClr val="292929">
                <a:alpha val="20000"/>
              </a:srgbClr>
            </a:outerShdw>
          </a:effectLst>
        </p:grpSpPr>
        <p:sp>
          <p:nvSpPr>
            <p:cNvPr id="33" name="Freeform 9"/>
            <p:cNvSpPr>
              <a:spLocks/>
            </p:cNvSpPr>
            <p:nvPr/>
          </p:nvSpPr>
          <p:spPr bwMode="gray">
            <a:xfrm>
              <a:off x="3633788" y="1249363"/>
              <a:ext cx="1676400" cy="3394075"/>
            </a:xfrm>
            <a:custGeom>
              <a:avLst/>
              <a:gdLst>
                <a:gd name="T0" fmla="*/ 1056 w 1056"/>
                <a:gd name="T1" fmla="*/ 1738 h 2138"/>
                <a:gd name="T2" fmla="*/ 0 w 1056"/>
                <a:gd name="T3" fmla="*/ 2138 h 2138"/>
                <a:gd name="T4" fmla="*/ 0 w 1056"/>
                <a:gd name="T5" fmla="*/ 0 h 2138"/>
                <a:gd name="T6" fmla="*/ 1056 w 1056"/>
                <a:gd name="T7" fmla="*/ 240 h 2138"/>
                <a:gd name="T8" fmla="*/ 1056 w 1056"/>
                <a:gd name="T9" fmla="*/ 1738 h 2138"/>
                <a:gd name="T10" fmla="*/ 1056 w 1056"/>
                <a:gd name="T11" fmla="*/ 1738 h 2138"/>
                <a:gd name="T12" fmla="*/ 1056 w 10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1056" h="2138">
                  <a:moveTo>
                    <a:pt x="1056" y="1738"/>
                  </a:moveTo>
                  <a:lnTo>
                    <a:pt x="0" y="2138"/>
                  </a:lnTo>
                  <a:lnTo>
                    <a:pt x="0" y="0"/>
                  </a:lnTo>
                  <a:lnTo>
                    <a:pt x="1056" y="240"/>
                  </a:lnTo>
                  <a:lnTo>
                    <a:pt x="1056" y="1738"/>
                  </a:lnTo>
                  <a:lnTo>
                    <a:pt x="1056" y="1738"/>
                  </a:lnTo>
                  <a:lnTo>
                    <a:pt x="1056" y="1738"/>
                  </a:lnTo>
                  <a:close/>
                </a:path>
              </a:pathLst>
            </a:custGeom>
            <a:gradFill>
              <a:gsLst>
                <a:gs pos="83000">
                  <a:srgbClr val="308A9F"/>
                </a:gs>
                <a:gs pos="0">
                  <a:srgbClr val="3497AE"/>
                </a:gs>
                <a:gs pos="100000">
                  <a:srgbClr val="29758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0425" t="18217" r="55821" b="32293"/>
            <a:stretch/>
          </p:blipFill>
          <p:spPr bwMode="gray">
            <a:xfrm>
              <a:off x="3633788" y="1249363"/>
              <a:ext cx="1676400" cy="3394075"/>
            </a:xfrm>
            <a:prstGeom prst="rect">
              <a:avLst/>
            </a:prstGeom>
          </p:spPr>
        </p:pic>
      </p:grpSp>
      <p:sp>
        <p:nvSpPr>
          <p:cNvPr id="35" name="Freeform 12"/>
          <p:cNvSpPr>
            <a:spLocks/>
          </p:cNvSpPr>
          <p:nvPr/>
        </p:nvSpPr>
        <p:spPr bwMode="gray">
          <a:xfrm>
            <a:off x="3" y="4503811"/>
            <a:ext cx="1454335" cy="843084"/>
          </a:xfrm>
          <a:custGeom>
            <a:avLst/>
            <a:gdLst>
              <a:gd name="T0" fmla="*/ 0 w 910"/>
              <a:gd name="T1" fmla="*/ 0 h 578"/>
              <a:gd name="T2" fmla="*/ 910 w 910"/>
              <a:gd name="T3" fmla="*/ 0 h 578"/>
              <a:gd name="T4" fmla="*/ 910 w 910"/>
              <a:gd name="T5" fmla="*/ 578 h 578"/>
              <a:gd name="T6" fmla="*/ 0 w 910"/>
              <a:gd name="T7" fmla="*/ 578 h 578"/>
              <a:gd name="T8" fmla="*/ 0 w 910"/>
              <a:gd name="T9" fmla="*/ 0 h 578"/>
              <a:gd name="T10" fmla="*/ 0 w 910"/>
              <a:gd name="T11" fmla="*/ 0 h 578"/>
            </a:gdLst>
            <a:ahLst/>
            <a:cxnLst>
              <a:cxn ang="0">
                <a:pos x="T0" y="T1"/>
              </a:cxn>
              <a:cxn ang="0">
                <a:pos x="T2" y="T3"/>
              </a:cxn>
              <a:cxn ang="0">
                <a:pos x="T4" y="T5"/>
              </a:cxn>
              <a:cxn ang="0">
                <a:pos x="T6" y="T7"/>
              </a:cxn>
              <a:cxn ang="0">
                <a:pos x="T8" y="T9"/>
              </a:cxn>
              <a:cxn ang="0">
                <a:pos x="T10" y="T11"/>
              </a:cxn>
            </a:cxnLst>
            <a:rect l="0" t="0" r="r" b="b"/>
            <a:pathLst>
              <a:path w="910" h="578">
                <a:moveTo>
                  <a:pt x="0" y="0"/>
                </a:moveTo>
                <a:lnTo>
                  <a:pt x="910" y="0"/>
                </a:lnTo>
                <a:lnTo>
                  <a:pt x="910" y="578"/>
                </a:lnTo>
                <a:lnTo>
                  <a:pt x="0" y="578"/>
                </a:lnTo>
                <a:lnTo>
                  <a:pt x="0" y="0"/>
                </a:lnTo>
                <a:lnTo>
                  <a:pt x="0" y="0"/>
                </a:lnTo>
                <a:close/>
              </a:path>
            </a:pathLst>
          </a:custGeom>
          <a:solidFill>
            <a:srgbClr val="5F5F5F">
              <a:lumMod val="75000"/>
            </a:srgbClr>
          </a:solidFill>
          <a:ln>
            <a:noFill/>
          </a:ln>
        </p:spPr>
        <p:txBody>
          <a:bodyPr vert="horz" wrap="square" lIns="91448" tIns="45725" rIns="91448" bIns="45725" numCol="1" anchor="t"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ysClr val="windowText" lastClr="000000"/>
              </a:solidFill>
              <a:effectLst/>
              <a:uLnTx/>
              <a:uFillTx/>
            </a:endParaRPr>
          </a:p>
        </p:txBody>
      </p:sp>
      <p:sp>
        <p:nvSpPr>
          <p:cNvPr id="36" name="Freeform 13"/>
          <p:cNvSpPr>
            <a:spLocks/>
          </p:cNvSpPr>
          <p:nvPr/>
        </p:nvSpPr>
        <p:spPr bwMode="gray">
          <a:xfrm>
            <a:off x="1502170" y="4503811"/>
            <a:ext cx="10686657" cy="843084"/>
          </a:xfrm>
          <a:custGeom>
            <a:avLst/>
            <a:gdLst>
              <a:gd name="T0" fmla="*/ 0 w 6730"/>
              <a:gd name="T1" fmla="*/ 0 h 578"/>
              <a:gd name="T2" fmla="*/ 6730 w 6730"/>
              <a:gd name="T3" fmla="*/ 0 h 578"/>
              <a:gd name="T4" fmla="*/ 6730 w 6730"/>
              <a:gd name="T5" fmla="*/ 578 h 578"/>
              <a:gd name="T6" fmla="*/ 0 w 6730"/>
              <a:gd name="T7" fmla="*/ 578 h 578"/>
              <a:gd name="T8" fmla="*/ 0 w 6730"/>
              <a:gd name="T9" fmla="*/ 0 h 578"/>
              <a:gd name="T10" fmla="*/ 0 w 6730"/>
              <a:gd name="T11" fmla="*/ 0 h 578"/>
            </a:gdLst>
            <a:ahLst/>
            <a:cxnLst>
              <a:cxn ang="0">
                <a:pos x="T0" y="T1"/>
              </a:cxn>
              <a:cxn ang="0">
                <a:pos x="T2" y="T3"/>
              </a:cxn>
              <a:cxn ang="0">
                <a:pos x="T4" y="T5"/>
              </a:cxn>
              <a:cxn ang="0">
                <a:pos x="T6" y="T7"/>
              </a:cxn>
              <a:cxn ang="0">
                <a:pos x="T8" y="T9"/>
              </a:cxn>
              <a:cxn ang="0">
                <a:pos x="T10" y="T11"/>
              </a:cxn>
            </a:cxnLst>
            <a:rect l="0" t="0" r="r" b="b"/>
            <a:pathLst>
              <a:path w="6730" h="578">
                <a:moveTo>
                  <a:pt x="0" y="0"/>
                </a:moveTo>
                <a:lnTo>
                  <a:pt x="6730" y="0"/>
                </a:lnTo>
                <a:lnTo>
                  <a:pt x="6730" y="578"/>
                </a:lnTo>
                <a:lnTo>
                  <a:pt x="0" y="578"/>
                </a:lnTo>
                <a:lnTo>
                  <a:pt x="0" y="0"/>
                </a:lnTo>
                <a:lnTo>
                  <a:pt x="0" y="0"/>
                </a:lnTo>
                <a:close/>
              </a:path>
            </a:pathLst>
          </a:custGeom>
          <a:solidFill>
            <a:srgbClr val="5F5F5F">
              <a:lumMod val="75000"/>
            </a:srgbClr>
          </a:solidFill>
          <a:ln>
            <a:noFill/>
          </a:ln>
        </p:spPr>
        <p:txBody>
          <a:bodyPr vert="horz" wrap="square" lIns="274344" tIns="45725" rIns="91448" bIns="45725" numCol="1" anchor="ctr" anchorCtr="0" compatLnSpc="1">
            <a:prstTxWarp prst="textNoShape">
              <a:avLst/>
            </a:prstTxWarp>
          </a:bodyP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gradFill>
                <a:gsLst>
                  <a:gs pos="0">
                    <a:srgbClr val="FFFFFF"/>
                  </a:gs>
                  <a:gs pos="86000">
                    <a:srgbClr val="FFFFFF"/>
                  </a:gs>
                </a:gsLst>
                <a:lin ang="10800000" scaled="1"/>
              </a:gradFill>
              <a:effectLst/>
              <a:uLnTx/>
              <a:uFillTx/>
            </a:endParaRPr>
          </a:p>
        </p:txBody>
      </p:sp>
      <p:sp>
        <p:nvSpPr>
          <p:cNvPr id="39" name="Content Placeholder 37"/>
          <p:cNvSpPr>
            <a:spLocks noGrp="1"/>
          </p:cNvSpPr>
          <p:nvPr>
            <p:ph sz="quarter" idx="10" hasCustomPrompt="1"/>
          </p:nvPr>
        </p:nvSpPr>
        <p:spPr>
          <a:xfrm>
            <a:off x="1700655" y="4454528"/>
            <a:ext cx="10340493" cy="923330"/>
          </a:xfrm>
        </p:spPr>
        <p:txBody>
          <a:bodyPr anchor="ctr"/>
          <a:lstStyle>
            <a:lvl1pPr marL="0" indent="0">
              <a:buFont typeface="Arial" pitchFamily="34" charset="0"/>
              <a:buNone/>
              <a:defRPr kumimoji="0" lang="en-US" sz="60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60" rtl="0" eaLnBrk="1" fontAlgn="auto" latinLnBrk="0" hangingPunct="1">
              <a:lnSpc>
                <a:spcPct val="100000"/>
              </a:lnSpc>
              <a:spcBef>
                <a:spcPts val="0"/>
              </a:spcBef>
              <a:spcAft>
                <a:spcPts val="0"/>
              </a:spcAft>
              <a:buClrTx/>
              <a:buSzTx/>
              <a:buFontTx/>
              <a:buNone/>
              <a:tabLst/>
              <a:defRPr/>
            </a:pPr>
            <a:r>
              <a:rPr lang="en-US" smtClean="0"/>
              <a:t>Click to…</a:t>
            </a:r>
            <a:endParaRPr lang="en-US" dirty="0"/>
          </a:p>
        </p:txBody>
      </p:sp>
      <p:sp>
        <p:nvSpPr>
          <p:cNvPr id="41" name="Content Placeholder 40"/>
          <p:cNvSpPr>
            <a:spLocks noGrp="1"/>
          </p:cNvSpPr>
          <p:nvPr>
            <p:ph sz="quarter" idx="11" hasCustomPrompt="1"/>
          </p:nvPr>
        </p:nvSpPr>
        <p:spPr>
          <a:xfrm>
            <a:off x="7620399" y="2458978"/>
            <a:ext cx="4420751" cy="498599"/>
          </a:xfrm>
        </p:spPr>
        <p:txBody>
          <a:bodyPr anchor="b"/>
          <a:lstStyle>
            <a:lvl1pPr marL="0" indent="0">
              <a:buFont typeface="Arial" pitchFamily="34" charset="0"/>
              <a:buNone/>
              <a:defRPr sz="3600" baseline="0"/>
            </a:lvl1pPr>
          </a:lstStyle>
          <a:p>
            <a:pPr lvl="0"/>
            <a:r>
              <a:rPr lang="en-US" dirty="0" smtClean="0"/>
              <a:t>Click to edit text</a:t>
            </a:r>
            <a:endParaRPr lang="en-US" dirty="0"/>
          </a:p>
        </p:txBody>
      </p:sp>
      <p:sp>
        <p:nvSpPr>
          <p:cNvPr id="22" name="TextBox 21"/>
          <p:cNvSpPr txBox="1"/>
          <p:nvPr/>
        </p:nvSpPr>
        <p:spPr>
          <a:xfrm>
            <a:off x="4175572" y="6580804"/>
            <a:ext cx="3840860" cy="164212"/>
          </a:xfrm>
          <a:prstGeom prst="rect">
            <a:avLst/>
          </a:prstGeom>
          <a:noFill/>
        </p:spPr>
        <p:txBody>
          <a:bodyPr wrap="none" lIns="0" tIns="0" rIns="0" bIns="0" rtlCol="0" anchor="ctr">
            <a:spAutoFit/>
          </a:bodyPr>
          <a:lstStyle/>
          <a:p>
            <a:pPr algn="ctr"/>
            <a:r>
              <a:rPr lang="en-US" sz="1067" b="0" spc="151" baseline="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
        <p:nvSpPr>
          <p:cNvPr id="37" name="Content Placeholder 40"/>
          <p:cNvSpPr>
            <a:spLocks noGrp="1"/>
          </p:cNvSpPr>
          <p:nvPr>
            <p:ph sz="quarter" idx="12" hasCustomPrompt="1"/>
          </p:nvPr>
        </p:nvSpPr>
        <p:spPr>
          <a:xfrm>
            <a:off x="7620399" y="3844602"/>
            <a:ext cx="4420751" cy="387799"/>
          </a:xfrm>
        </p:spPr>
        <p:txBody>
          <a:bodyPr anchor="b"/>
          <a:lstStyle>
            <a:lvl1pPr marL="0" indent="0">
              <a:buFont typeface="Arial" pitchFamily="34" charset="0"/>
              <a:buNone/>
              <a:defRPr sz="2800" baseline="0"/>
            </a:lvl1pPr>
          </a:lstStyle>
          <a:p>
            <a:pPr lvl="0"/>
            <a:r>
              <a:rPr lang="en-US" dirty="0" smtClean="0"/>
              <a:t>Click to edit text</a:t>
            </a:r>
            <a:endParaRPr lang="en-US" dirty="0"/>
          </a:p>
        </p:txBody>
      </p:sp>
    </p:spTree>
    <p:extLst>
      <p:ext uri="{BB962C8B-B14F-4D97-AF65-F5344CB8AC3E}">
        <p14:creationId xmlns:p14="http://schemas.microsoft.com/office/powerpoint/2010/main" val="25881664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smtClean="0"/>
              <a:t>单击此处编辑母版标题样式</a:t>
            </a:r>
            <a:endParaRPr lang="en-US" dirty="0"/>
          </a:p>
        </p:txBody>
      </p:sp>
      <p:sp>
        <p:nvSpPr>
          <p:cNvPr id="4" name="Text Placeholder 3"/>
          <p:cNvSpPr>
            <a:spLocks noGrp="1"/>
          </p:cNvSpPr>
          <p:nvPr>
            <p:ph type="body" sz="quarter" idx="10"/>
          </p:nvPr>
        </p:nvSpPr>
        <p:spPr>
          <a:xfrm>
            <a:off x="611347" y="1449392"/>
            <a:ext cx="10975659" cy="1920525"/>
          </a:xfrm>
        </p:spPr>
        <p:txBody>
          <a:bodyPr>
            <a:spAutoFit/>
          </a:bodyPr>
          <a:lstStyle>
            <a:lvl1pPr marL="0" indent="0">
              <a:buNone/>
              <a:defRPr sz="3600" spc="-100" baseline="0">
                <a:gradFill>
                  <a:gsLst>
                    <a:gs pos="86250">
                      <a:srgbClr val="0071BC"/>
                    </a:gs>
                    <a:gs pos="72500">
                      <a:srgbClr val="0071BC"/>
                    </a:gs>
                  </a:gsLst>
                  <a:lin ang="5400000" scaled="0"/>
                </a:gradFill>
                <a:latin typeface="Segoe UI Light" pitchFamily="34" charset="0"/>
              </a:defRPr>
            </a:lvl1pPr>
            <a:lvl2pPr marL="3176" indent="0">
              <a:buNone/>
              <a:defRPr sz="2000" spc="-100" baseline="0">
                <a:latin typeface="+mn-lt"/>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94676507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2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3"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42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2"/>
            <a:ext cx="6612268" cy="461665"/>
          </a:xfrm>
        </p:spPr>
        <p:txBody>
          <a:bodyPr>
            <a:noAutofit/>
          </a:bodyPr>
          <a:lstStyle>
            <a:lvl1pPr marL="0" indent="0" algn="l" defTabSz="91442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213" indent="0" algn="ctr">
              <a:buNone/>
              <a:defRPr>
                <a:solidFill>
                  <a:schemeClr val="tx1">
                    <a:tint val="75000"/>
                  </a:schemeClr>
                </a:solidFill>
              </a:defRPr>
            </a:lvl2pPr>
            <a:lvl3pPr marL="914424" indent="0" algn="ctr">
              <a:buNone/>
              <a:defRPr>
                <a:solidFill>
                  <a:schemeClr val="tx1">
                    <a:tint val="75000"/>
                  </a:schemeClr>
                </a:solidFill>
              </a:defRPr>
            </a:lvl3pPr>
            <a:lvl4pPr marL="1371636" indent="0" algn="ctr">
              <a:buNone/>
              <a:defRPr>
                <a:solidFill>
                  <a:schemeClr val="tx1">
                    <a:tint val="75000"/>
                  </a:schemeClr>
                </a:solidFill>
              </a:defRPr>
            </a:lvl4pPr>
            <a:lvl5pPr marL="1828849" indent="0" algn="ctr">
              <a:buNone/>
              <a:defRPr>
                <a:solidFill>
                  <a:schemeClr val="tx1">
                    <a:tint val="75000"/>
                  </a:schemeClr>
                </a:solidFill>
              </a:defRPr>
            </a:lvl5pPr>
            <a:lvl6pPr marL="2286060" indent="0" algn="ctr">
              <a:buNone/>
              <a:defRPr>
                <a:solidFill>
                  <a:schemeClr val="tx1">
                    <a:tint val="75000"/>
                  </a:schemeClr>
                </a:solidFill>
              </a:defRPr>
            </a:lvl6pPr>
            <a:lvl7pPr marL="2743273" indent="0" algn="ctr">
              <a:buNone/>
              <a:defRPr>
                <a:solidFill>
                  <a:schemeClr val="tx1">
                    <a:tint val="75000"/>
                  </a:schemeClr>
                </a:solidFill>
              </a:defRPr>
            </a:lvl7pPr>
            <a:lvl8pPr marL="3200485" indent="0" algn="ctr">
              <a:buNone/>
              <a:defRPr>
                <a:solidFill>
                  <a:schemeClr val="tx1">
                    <a:tint val="75000"/>
                  </a:schemeClr>
                </a:solidFill>
              </a:defRPr>
            </a:lvl8pPr>
            <a:lvl9pPr marL="365769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26"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8" tIns="45725" rIns="91448" bIns="45725" numCol="1" anchor="t" anchorCtr="0" compatLnSpc="1">
            <a:prstTxWarp prst="textNoShape">
              <a:avLst/>
            </a:prstTxWarp>
          </a:bodyPr>
          <a:lstStyle/>
          <a:p>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38"/>
            <a:ext cx="6612268" cy="1523495"/>
          </a:xfrm>
        </p:spPr>
        <p:txBody>
          <a:bodyPr anchor="ctr" anchorCtr="0">
            <a:noAutofit/>
          </a:bodyPr>
          <a:lstStyle>
            <a:lvl1pPr algn="l" defTabSz="914424"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73"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sp>
        <p:nvSpPr>
          <p:cNvPr id="18" name="Rectangle 17"/>
          <p:cNvSpPr/>
          <p:nvPr/>
        </p:nvSpPr>
        <p:spPr bwMode="auto">
          <a:xfrm>
            <a:off x="1016122" y="3187483"/>
            <a:ext cx="2827988"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lumMod val="20000"/>
                  <a:lumOff val="80000"/>
                  <a:alpha val="99000"/>
                </a:srgbClr>
              </a:solidFill>
              <a:ea typeface="Segoe UI" pitchFamily="34" charset="0"/>
              <a:cs typeface="Segoe UI" pitchFamily="34" charset="0"/>
            </a:endParaRP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7301" b="29324"/>
          <a:stretch/>
        </p:blipFill>
        <p:spPr>
          <a:xfrm>
            <a:off x="993407" y="4598707"/>
            <a:ext cx="1436711" cy="1416031"/>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10954" b="6561"/>
          <a:stretch/>
        </p:blipFill>
        <p:spPr>
          <a:xfrm>
            <a:off x="993407" y="3187136"/>
            <a:ext cx="1442048" cy="1413973"/>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t="4202" r="27745"/>
          <a:stretch/>
        </p:blipFill>
        <p:spPr>
          <a:xfrm>
            <a:off x="2430118" y="4601109"/>
            <a:ext cx="1410833" cy="1413627"/>
          </a:xfrm>
          <a:prstGeom prst="rect">
            <a:avLst/>
          </a:prstGeom>
        </p:spPr>
      </p:pic>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l="1191" t="8653" r="-1" b="9844"/>
          <a:stretch/>
        </p:blipFill>
        <p:spPr>
          <a:xfrm>
            <a:off x="2430116" y="3187138"/>
            <a:ext cx="1410835" cy="1411569"/>
          </a:xfrm>
          <a:prstGeom prst="rect">
            <a:avLst/>
          </a:prstGeom>
        </p:spPr>
      </p:pic>
    </p:spTree>
    <p:extLst>
      <p:ext uri="{BB962C8B-B14F-4D97-AF65-F5344CB8AC3E}">
        <p14:creationId xmlns:p14="http://schemas.microsoft.com/office/powerpoint/2010/main" val="201456226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ark - 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19248" y="228602"/>
            <a:ext cx="11151917" cy="609399"/>
          </a:xfrm>
        </p:spPr>
        <p:txBody>
          <a:bodyPr/>
          <a:lstStyle>
            <a:lvl1pPr>
              <a:defRPr baseline="0">
                <a:solidFill>
                  <a:schemeClr val="tx1"/>
                </a:solidFill>
              </a:defRPr>
            </a:lvl1pPr>
          </a:lstStyle>
          <a:p>
            <a:r>
              <a:rPr lang="en-US" dirty="0" smtClean="0"/>
              <a:t>Content Slide Title</a:t>
            </a:r>
            <a:endParaRPr lang="en-US" dirty="0"/>
          </a:p>
        </p:txBody>
      </p:sp>
    </p:spTree>
    <p:extLst>
      <p:ext uri="{BB962C8B-B14F-4D97-AF65-F5344CB8AC3E}">
        <p14:creationId xmlns:p14="http://schemas.microsoft.com/office/powerpoint/2010/main" val="30651978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80638029"/>
              </p:ext>
            </p:extLst>
          </p:nvPr>
        </p:nvGraphicFramePr>
        <p:xfrm>
          <a:off x="1589" y="1589"/>
          <a:ext cx="1588" cy="1587"/>
        </p:xfrm>
        <a:graphic>
          <a:graphicData uri="http://schemas.openxmlformats.org/presentationml/2006/ole">
            <mc:AlternateContent xmlns:mc="http://schemas.openxmlformats.org/markup-compatibility/2006">
              <mc:Choice xmlns:v="urn:schemas-microsoft-com:vml" Requires="v">
                <p:oleObj spid="_x0000_s103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9" y="1589"/>
                        <a:ext cx="1588" cy="1587"/>
                      </a:xfrm>
                      <a:prstGeom prst="rect">
                        <a:avLst/>
                      </a:prstGeom>
                    </p:spPr>
                  </p:pic>
                </p:oleObj>
              </mc:Fallback>
            </mc:AlternateContent>
          </a:graphicData>
        </a:graphic>
      </p:graphicFrame>
      <p:sp>
        <p:nvSpPr>
          <p:cNvPr id="15" name="Content Placeholder 14"/>
          <p:cNvSpPr>
            <a:spLocks noGrp="1"/>
          </p:cNvSpPr>
          <p:nvPr>
            <p:ph sz="quarter" idx="18"/>
            <p:custDataLst>
              <p:tags r:id="rId3"/>
            </p:custDataLst>
          </p:nvPr>
        </p:nvSpPr>
        <p:spPr>
          <a:xfrm>
            <a:off x="614295" y="1419367"/>
            <a:ext cx="10768804" cy="20005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ext Placeholder 12"/>
          <p:cNvSpPr>
            <a:spLocks noGrp="1"/>
          </p:cNvSpPr>
          <p:nvPr>
            <p:ph type="body" sz="quarter" idx="13" hasCustomPrompt="1"/>
            <p:custDataLst>
              <p:tags r:id="rId4"/>
            </p:custDataLst>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custDataLst>
              <p:tags r:id="rId5"/>
            </p:custDataLst>
          </p:nvPr>
        </p:nvSpPr>
        <p:spPr>
          <a:xfrm>
            <a:off x="560714" y="249239"/>
            <a:ext cx="11034500" cy="609399"/>
          </a:xfrm>
        </p:spPr>
        <p:txBody>
          <a:bodyPr lIns="0" anchor="t" anchorCtr="0"/>
          <a:lstStyle>
            <a:lvl1pPr algn="l">
              <a:defRPr b="1"/>
            </a:lvl1pPr>
          </a:lstStyle>
          <a:p>
            <a:r>
              <a:rPr lang="zh-CN" altLang="en-US" smtClean="0"/>
              <a:t>单击此处编辑母版标题样式</a:t>
            </a:r>
            <a:endParaRPr lang="en-US" dirty="0"/>
          </a:p>
        </p:txBody>
      </p:sp>
    </p:spTree>
    <p:extLst>
      <p:ext uri="{BB962C8B-B14F-4D97-AF65-F5344CB8AC3E}">
        <p14:creationId xmlns:p14="http://schemas.microsoft.com/office/powerpoint/2010/main" val="53209030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Only_With_Grid_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7"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5737" y="1630807"/>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5"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4" tIns="45723" rIns="91444" bIns="45723" numCol="1" spcCol="0" rtlCol="0" fromWordArt="0" anchor="ctr" anchorCtr="0" forceAA="0" compatLnSpc="1">
            <a:prstTxWarp prst="textNoShape">
              <a:avLst/>
            </a:prstTxWarp>
            <a:noAutofit/>
          </a:bodyPr>
          <a:lstStyle/>
          <a:p>
            <a:pPr algn="ctr" defTabSz="914160"/>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0" name="Title 1"/>
          <p:cNvSpPr>
            <a:spLocks noGrp="1"/>
          </p:cNvSpPr>
          <p:nvPr>
            <p:ph type="title"/>
          </p:nvPr>
        </p:nvSpPr>
        <p:spPr>
          <a:xfrm>
            <a:off x="519248" y="228602"/>
            <a:ext cx="11151917" cy="609399"/>
          </a:xfrm>
        </p:spPr>
        <p:txBody>
          <a:bodyPr/>
          <a:lstStyle>
            <a:lvl1pP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97711611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accent4"/>
                    </a:gs>
                    <a:gs pos="2000">
                      <a:schemeClr val="accent4"/>
                    </a:gs>
                  </a:gsLst>
                  <a:lin ang="5400000" scaled="0"/>
                </a:gradFill>
              </a:defRPr>
            </a:lvl2pPr>
            <a:lvl3pPr marL="231800" indent="0">
              <a:buNone/>
              <a:defRPr sz="2000">
                <a:gradFill>
                  <a:gsLst>
                    <a:gs pos="100000">
                      <a:schemeClr val="accent4"/>
                    </a:gs>
                    <a:gs pos="2000">
                      <a:schemeClr val="accent4"/>
                    </a:gs>
                  </a:gsLst>
                  <a:lin ang="5400000" scaled="0"/>
                </a:gradFill>
              </a:defRPr>
            </a:lvl3pPr>
            <a:lvl4pPr marL="457250" indent="0">
              <a:buNone/>
              <a:defRPr sz="2000">
                <a:gradFill>
                  <a:gsLst>
                    <a:gs pos="100000">
                      <a:schemeClr val="accent4"/>
                    </a:gs>
                    <a:gs pos="2000">
                      <a:schemeClr val="accent4"/>
                    </a:gs>
                  </a:gsLst>
                  <a:lin ang="5400000" scaled="0"/>
                </a:gradFill>
              </a:defRPr>
            </a:lvl4pPr>
            <a:lvl5pPr marL="693813" indent="0">
              <a:buNone/>
              <a:defRPr sz="2000">
                <a:gradFill>
                  <a:gsLst>
                    <a:gs pos="100000">
                      <a:schemeClr val="accent4"/>
                    </a:gs>
                    <a:gs pos="2000">
                      <a:schemeClr val="accent4"/>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3" name="Title 2"/>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971932742"/>
      </p:ext>
    </p:extLst>
  </p:cSld>
  <p:clrMapOvr>
    <a:masterClrMapping/>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3207401"/>
            <a:ext cx="12192000" cy="443199"/>
          </a:xfrm>
          <a:solidFill>
            <a:schemeClr val="tx1"/>
          </a:solidFill>
        </p:spPr>
        <p:txBody>
          <a:bodyPr anchor="ctr" anchorCtr="0"/>
          <a:lstStyle>
            <a:lvl1pPr marL="0" indent="0" algn="ctr">
              <a:buNone/>
              <a:defRPr/>
            </a:lvl1pPr>
          </a:lstStyle>
          <a:p>
            <a:r>
              <a:rPr lang="en-US" dirty="0" smtClean="0"/>
              <a:t>Click to add picture</a:t>
            </a:r>
            <a:endParaRPr lang="en-US" dirty="0"/>
          </a:p>
        </p:txBody>
      </p:sp>
      <p:sp>
        <p:nvSpPr>
          <p:cNvPr id="2" name="Title 1"/>
          <p:cNvSpPr>
            <a:spLocks noGrp="1"/>
          </p:cNvSpPr>
          <p:nvPr>
            <p:ph type="title" hasCustomPrompt="1"/>
          </p:nvPr>
        </p:nvSpPr>
        <p:spPr>
          <a:xfrm>
            <a:off x="508003" y="2617298"/>
            <a:ext cx="3503260" cy="3508869"/>
          </a:xfrm>
          <a:solidFill>
            <a:schemeClr val="accent1"/>
          </a:solidFill>
        </p:spPr>
        <p:txBody>
          <a:bodyPr anchor="ctr" anchorCtr="0">
            <a:noAutofit/>
          </a:bodyPr>
          <a:lstStyle>
            <a:lvl1pPr algn="l">
              <a:defRPr sz="5467">
                <a:solidFill>
                  <a:srgbClr val="FFFFFF"/>
                </a:solidFill>
              </a:defRPr>
            </a:lvl1pPr>
          </a:lstStyle>
          <a:p>
            <a:r>
              <a:rPr lang="en-US" dirty="0" smtClean="0"/>
              <a:t>Click to edit caption</a:t>
            </a:r>
            <a:endParaRPr lang="en-US" dirty="0"/>
          </a:p>
        </p:txBody>
      </p:sp>
      <p:sp>
        <p:nvSpPr>
          <p:cNvPr id="3" name="Date Placeholder 2"/>
          <p:cNvSpPr>
            <a:spLocks noGrp="1"/>
          </p:cNvSpPr>
          <p:nvPr>
            <p:ph type="dt" sz="half" idx="10"/>
          </p:nvPr>
        </p:nvSpPr>
        <p:spPr>
          <a:xfrm>
            <a:off x="3820990" y="6430493"/>
            <a:ext cx="1465007" cy="242683"/>
          </a:xfrm>
          <a:prstGeom prst="rect">
            <a:avLst/>
          </a:prstGeom>
        </p:spPr>
        <p:txBody>
          <a:bodyPr lIns="68589" tIns="34295" rIns="68589" bIns="34295"/>
          <a:lstStyle/>
          <a:p>
            <a:fld id="{21E8E65B-22DE-45C4-8CB1-20CC61565144}" type="datetimeFigureOut">
              <a:rPr lang="zh-CN" altLang="en-US" smtClean="0"/>
              <a:t>2013/6/21</a:t>
            </a:fld>
            <a:endParaRPr lang="zh-CN" altLang="en-US"/>
          </a:p>
        </p:txBody>
      </p:sp>
      <p:sp>
        <p:nvSpPr>
          <p:cNvPr id="4" name="Footer Placeholder 3"/>
          <p:cNvSpPr>
            <a:spLocks noGrp="1"/>
          </p:cNvSpPr>
          <p:nvPr>
            <p:ph type="ftr" sz="quarter" idx="11"/>
          </p:nvPr>
        </p:nvSpPr>
        <p:spPr>
          <a:xfrm>
            <a:off x="5285991" y="6430493"/>
            <a:ext cx="3860800" cy="242683"/>
          </a:xfrm>
          <a:prstGeom prst="rect">
            <a:avLst/>
          </a:prstGeom>
        </p:spPr>
        <p:txBody>
          <a:bodyPr lIns="48012" tIns="24006" rIns="48012" bIns="24006"/>
          <a:lstStyle/>
          <a:p>
            <a:endParaRPr lang="zh-CN" altLang="en-US"/>
          </a:p>
        </p:txBody>
      </p:sp>
    </p:spTree>
    <p:extLst>
      <p:ext uri="{BB962C8B-B14F-4D97-AF65-F5344CB8AC3E}">
        <p14:creationId xmlns:p14="http://schemas.microsoft.com/office/powerpoint/2010/main" val="56140159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293093"/>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a:xfrm>
            <a:off x="519251" y="1905004"/>
            <a:ext cx="11151916"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6632476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p:nvGrpSpPr>
        <p:grpSpPr>
          <a:xfrm>
            <a:off x="1016123" y="3189727"/>
            <a:ext cx="2827988"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spTree>
    <p:extLst>
      <p:ext uri="{BB962C8B-B14F-4D97-AF65-F5344CB8AC3E}">
        <p14:creationId xmlns:p14="http://schemas.microsoft.com/office/powerpoint/2010/main" val="389076852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774" y="3185267"/>
            <a:ext cx="1326225"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grpSp>
        <p:nvGrpSpPr>
          <p:cNvPr id="34" name="Orange Tile"/>
          <p:cNvGrpSpPr/>
          <p:nvPr/>
        </p:nvGrpSpPr>
        <p:grpSpPr>
          <a:xfrm>
            <a:off x="2514726" y="3185267"/>
            <a:ext cx="1326225"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grpSp>
        <p:nvGrpSpPr>
          <p:cNvPr id="37" name="Teal Tile"/>
          <p:cNvGrpSpPr/>
          <p:nvPr/>
        </p:nvGrpSpPr>
        <p:grpSpPr>
          <a:xfrm>
            <a:off x="1016774" y="4682828"/>
            <a:ext cx="1326225"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grpSp>
        <p:nvGrpSpPr>
          <p:cNvPr id="5" name="Green Tile"/>
          <p:cNvGrpSpPr/>
          <p:nvPr/>
        </p:nvGrpSpPr>
        <p:grpSpPr>
          <a:xfrm>
            <a:off x="2514726" y="4682828"/>
            <a:ext cx="1326225"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 useBgFill="1">
        <p:nvSpPr>
          <p:cNvPr id="4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2541" y="3231975"/>
            <a:ext cx="6720051" cy="1232464"/>
          </a:xfrm>
        </p:spPr>
        <p:txBody>
          <a:bodyPr anchor="ctr">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182543" y="5029214"/>
            <a:ext cx="6872492" cy="46325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45"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412204643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p:nvGrpSpPr>
        <p:grpSpPr>
          <a:xfrm>
            <a:off x="1017879" y="3187887"/>
            <a:ext cx="2827988"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94779888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p:nvGrpSpPr>
        <p:grpSpPr>
          <a:xfrm>
            <a:off x="1016122" y="3187139"/>
            <a:ext cx="2827988"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Tree>
    <p:extLst>
      <p:ext uri="{BB962C8B-B14F-4D97-AF65-F5344CB8AC3E}">
        <p14:creationId xmlns:p14="http://schemas.microsoft.com/office/powerpoint/2010/main" val="39348997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p:nvGrpSpPr>
        <p:grpSpPr>
          <a:xfrm>
            <a:off x="1016122" y="3189727"/>
            <a:ext cx="2827988"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Tree>
    <p:extLst>
      <p:ext uri="{BB962C8B-B14F-4D97-AF65-F5344CB8AC3E}">
        <p14:creationId xmlns:p14="http://schemas.microsoft.com/office/powerpoint/2010/main" val="132485556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p:nvGrpSpPr>
        <p:grpSpPr>
          <a:xfrm>
            <a:off x="1017879" y="3187139"/>
            <a:ext cx="2827988"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Tree>
    <p:extLst>
      <p:ext uri="{BB962C8B-B14F-4D97-AF65-F5344CB8AC3E}">
        <p14:creationId xmlns:p14="http://schemas.microsoft.com/office/powerpoint/2010/main" val="2626321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p:nvGrpSpPr>
        <p:grpSpPr>
          <a:xfrm>
            <a:off x="1016122" y="3187483"/>
            <a:ext cx="2827988"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Tree>
    <p:extLst>
      <p:ext uri="{BB962C8B-B14F-4D97-AF65-F5344CB8AC3E}">
        <p14:creationId xmlns:p14="http://schemas.microsoft.com/office/powerpoint/2010/main" val="2777835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12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13"/>
            <a:ext cx="6612268" cy="461665"/>
          </a:xfrm>
        </p:spPr>
        <p:txBody>
          <a:bodyPr>
            <a:noAutofit/>
          </a:bodyPr>
          <a:lstStyle>
            <a:lvl1pPr marL="0" indent="0" algn="l" defTabSz="91412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7"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16" tIns="45709" rIns="91416" bIns="45709" numCol="1" anchor="t" anchorCtr="0" compatLnSpc="1">
            <a:prstTxWarp prst="textNoShape">
              <a:avLst/>
            </a:prstTxWarp>
          </a:bodyPr>
          <a:lstStyle/>
          <a:p>
            <a:pPr defTabSz="914120"/>
            <a:endParaRPr lang="en-US" sz="2400" dirty="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8"/>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9"/>
            <a:ext cx="6612268" cy="1523495"/>
          </a:xfrm>
        </p:spPr>
        <p:txBody>
          <a:bodyPr anchor="ctr" anchorCtr="0">
            <a:noAutofit/>
          </a:bodyPr>
          <a:lstStyle>
            <a:lvl1pPr algn="l" defTabSz="914120"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4"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p:nvGrpSpPr>
        <p:grpSpPr>
          <a:xfrm>
            <a:off x="1016122" y="3187139"/>
            <a:ext cx="2827988"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56"/>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20"/>
              <a:endParaRPr lang="en-US" sz="2400" dirty="0">
                <a:solidFill>
                  <a:srgbClr val="FFFFFF"/>
                </a:solidFill>
              </a:endParaRPr>
            </a:p>
          </p:txBody>
        </p:sp>
      </p:grpSp>
    </p:spTree>
    <p:extLst>
      <p:ext uri="{BB962C8B-B14F-4D97-AF65-F5344CB8AC3E}">
        <p14:creationId xmlns:p14="http://schemas.microsoft.com/office/powerpoint/2010/main" val="10932541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13"/>
            <a:ext cx="11151917" cy="609399"/>
          </a:xfrm>
        </p:spPr>
        <p:txBody>
          <a:bodyPr/>
          <a:lstStyle>
            <a:lvl1pPr>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3"/>
            <a:ext cx="11151917" cy="20005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06739299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9248"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03163890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12"/>
            <a:ext cx="5487829" cy="1764585"/>
          </a:xfrm>
        </p:spPr>
        <p:txBody>
          <a:bodyPr/>
          <a:lstStyle>
            <a:lvl1pPr marL="339886" indent="-339886">
              <a:lnSpc>
                <a:spcPct val="90000"/>
              </a:lnSpc>
              <a:defRPr sz="2800"/>
            </a:lvl1pPr>
            <a:lvl2pPr marL="673159" indent="-325340">
              <a:lnSpc>
                <a:spcPct val="90000"/>
              </a:lnSpc>
              <a:defRPr sz="2400"/>
            </a:lvl2pPr>
            <a:lvl3pPr marL="953528" indent="-288307">
              <a:lnSpc>
                <a:spcPct val="90000"/>
              </a:lnSpc>
              <a:defRPr sz="2000"/>
            </a:lvl3pPr>
            <a:lvl4pPr marL="1227285" indent="-273754">
              <a:lnSpc>
                <a:spcPct val="90000"/>
              </a:lnSpc>
              <a:defRPr sz="1867"/>
            </a:lvl4pPr>
            <a:lvl5pPr marL="1515593" indent="-280369">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12"/>
            <a:ext cx="5487829" cy="1764585"/>
          </a:xfrm>
        </p:spPr>
        <p:txBody>
          <a:bodyPr/>
          <a:lstStyle>
            <a:lvl1pPr marL="347819" indent="-347819">
              <a:lnSpc>
                <a:spcPct val="90000"/>
              </a:lnSpc>
              <a:defRPr sz="2800"/>
            </a:lvl1pPr>
            <a:lvl2pPr marL="673159" indent="-339886">
              <a:lnSpc>
                <a:spcPct val="90000"/>
              </a:lnSpc>
              <a:defRPr sz="2400"/>
            </a:lvl2pPr>
            <a:lvl3pPr marL="961467" indent="-302860">
              <a:lnSpc>
                <a:spcPct val="90000"/>
              </a:lnSpc>
              <a:defRPr sz="2000"/>
            </a:lvl3pPr>
            <a:lvl4pPr marL="1227285" indent="-265817">
              <a:lnSpc>
                <a:spcPct val="90000"/>
              </a:lnSpc>
              <a:defRPr sz="1867"/>
            </a:lvl4pPr>
            <a:lvl5pPr marL="1515593" indent="-273754">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692569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p:nvGrpSpPr>
        <p:grpSpPr>
          <a:xfrm>
            <a:off x="1017879" y="3187139"/>
            <a:ext cx="2827988"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spTree>
    <p:extLst>
      <p:ext uri="{BB962C8B-B14F-4D97-AF65-F5344CB8AC3E}">
        <p14:creationId xmlns:p14="http://schemas.microsoft.com/office/powerpoint/2010/main" val="415091263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06950"/>
            <a:ext cx="5487829" cy="350865"/>
          </a:xfrm>
        </p:spPr>
        <p:txBody>
          <a:bodyPr anchor="b"/>
          <a:lstStyle>
            <a:lvl1pPr marL="0" indent="0">
              <a:lnSpc>
                <a:spcPct val="90000"/>
              </a:lnSpc>
              <a:spcBef>
                <a:spcPts val="0"/>
              </a:spcBef>
              <a:buNone/>
              <a:defRPr sz="2533" b="1"/>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1" y="2133613"/>
            <a:ext cx="5486400" cy="1555297"/>
          </a:xfrm>
        </p:spPr>
        <p:txBody>
          <a:bodyPr/>
          <a:lstStyle>
            <a:lvl1pPr marL="281693" indent="-281693">
              <a:defRPr sz="2267"/>
            </a:lvl1pPr>
            <a:lvl2pPr marL="562063" indent="-265817">
              <a:defRPr sz="2000"/>
            </a:lvl2pPr>
            <a:lvl3pPr marL="813344" indent="-243343">
              <a:defRPr sz="1867"/>
            </a:lvl3pPr>
            <a:lvl4pPr marL="1050072" indent="-228797">
              <a:defRPr sz="1733"/>
            </a:lvl4pPr>
            <a:lvl5pPr marL="1278868" indent="-206318">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5" y="1406950"/>
            <a:ext cx="5487829" cy="350865"/>
          </a:xfrm>
        </p:spPr>
        <p:txBody>
          <a:bodyPr anchor="b"/>
          <a:lstStyle>
            <a:lvl1pPr marL="0" indent="0">
              <a:lnSpc>
                <a:spcPct val="90000"/>
              </a:lnSpc>
              <a:spcBef>
                <a:spcPts val="0"/>
              </a:spcBef>
              <a:buNone/>
              <a:defRPr sz="2533" b="1"/>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5" y="2133601"/>
            <a:ext cx="5487829" cy="1578619"/>
          </a:xfrm>
        </p:spPr>
        <p:txBody>
          <a:bodyPr/>
          <a:lstStyle>
            <a:lvl1pPr marL="296245" indent="-296245">
              <a:defRPr sz="2267"/>
            </a:lvl1pPr>
            <a:lvl2pPr marL="570000" indent="-273754">
              <a:defRPr sz="2000"/>
            </a:lvl2pPr>
            <a:lvl3pPr marL="821281" indent="-244666">
              <a:defRPr sz="1867"/>
            </a:lvl3pPr>
            <a:lvl4pPr marL="1050072" indent="-236729">
              <a:defRPr sz="1733"/>
            </a:lvl4pPr>
            <a:lvl5pPr marL="1278868" indent="-220858">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0604744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04513322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28903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648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6434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9268984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5868138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774" y="3185267"/>
            <a:ext cx="1326225"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grpSp>
        <p:nvGrpSpPr>
          <p:cNvPr id="34" name="Orange Tile"/>
          <p:cNvGrpSpPr/>
          <p:nvPr/>
        </p:nvGrpSpPr>
        <p:grpSpPr>
          <a:xfrm>
            <a:off x="2514726" y="3185267"/>
            <a:ext cx="1326225"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grpSp>
        <p:nvGrpSpPr>
          <p:cNvPr id="37" name="Teal Tile"/>
          <p:cNvGrpSpPr/>
          <p:nvPr/>
        </p:nvGrpSpPr>
        <p:grpSpPr>
          <a:xfrm>
            <a:off x="1016774" y="4682828"/>
            <a:ext cx="1326225"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grpSp>
        <p:nvGrpSpPr>
          <p:cNvPr id="5" name="Green Tile"/>
          <p:cNvGrpSpPr/>
          <p:nvPr/>
        </p:nvGrpSpPr>
        <p:grpSpPr>
          <a:xfrm>
            <a:off x="2514726" y="4682828"/>
            <a:ext cx="1326225"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 useBgFill="1">
        <p:nvSpPr>
          <p:cNvPr id="4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2541" y="3231975"/>
            <a:ext cx="6720051" cy="1232464"/>
          </a:xfrm>
        </p:spPr>
        <p:txBody>
          <a:bodyPr anchor="ctr">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182543" y="5029210"/>
            <a:ext cx="6872492" cy="46325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45"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518327" y="228604"/>
            <a:ext cx="1486285" cy="263149"/>
          </a:xfrm>
        </p:spPr>
        <p:txBody>
          <a:bodyPr/>
          <a:lstStyle>
            <a:lvl1pPr marL="0" indent="0">
              <a:buNone/>
              <a:defRPr sz="1867" baseline="0"/>
            </a:lvl1pPr>
          </a:lstStyle>
          <a:p>
            <a:pPr lvl="0"/>
            <a:r>
              <a:rPr lang="en-US" dirty="0" smtClean="0"/>
              <a:t>Session Code</a:t>
            </a:r>
            <a:endParaRPr lang="en-US" dirty="0"/>
          </a:p>
        </p:txBody>
      </p:sp>
    </p:spTree>
    <p:extLst>
      <p:ext uri="{BB962C8B-B14F-4D97-AF65-F5344CB8AC3E}">
        <p14:creationId xmlns:p14="http://schemas.microsoft.com/office/powerpoint/2010/main" val="1200200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p:nvGrpSpPr>
        <p:grpSpPr>
          <a:xfrm>
            <a:off x="1017879" y="3187887"/>
            <a:ext cx="2827988"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2804942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p:nvGrpSpPr>
        <p:grpSpPr>
          <a:xfrm>
            <a:off x="1016122" y="3187139"/>
            <a:ext cx="2827988"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Tree>
    <p:extLst>
      <p:ext uri="{BB962C8B-B14F-4D97-AF65-F5344CB8AC3E}">
        <p14:creationId xmlns:p14="http://schemas.microsoft.com/office/powerpoint/2010/main" val="22809177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p:nvGrpSpPr>
        <p:grpSpPr>
          <a:xfrm>
            <a:off x="1016123" y="3187483"/>
            <a:ext cx="2827988"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67" dirty="0"/>
            </a:p>
          </p:txBody>
        </p:sp>
      </p:grpSp>
    </p:spTree>
    <p:extLst>
      <p:ext uri="{BB962C8B-B14F-4D97-AF65-F5344CB8AC3E}">
        <p14:creationId xmlns:p14="http://schemas.microsoft.com/office/powerpoint/2010/main" val="354257483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p:nvGrpSpPr>
        <p:grpSpPr>
          <a:xfrm>
            <a:off x="1016122" y="3189727"/>
            <a:ext cx="2827988"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Tree>
    <p:extLst>
      <p:ext uri="{BB962C8B-B14F-4D97-AF65-F5344CB8AC3E}">
        <p14:creationId xmlns:p14="http://schemas.microsoft.com/office/powerpoint/2010/main" val="244691082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p:nvGrpSpPr>
        <p:grpSpPr>
          <a:xfrm>
            <a:off x="1017879" y="3187139"/>
            <a:ext cx="2827988"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Tree>
    <p:extLst>
      <p:ext uri="{BB962C8B-B14F-4D97-AF65-F5344CB8AC3E}">
        <p14:creationId xmlns:p14="http://schemas.microsoft.com/office/powerpoint/2010/main" val="22499060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p:nvGrpSpPr>
        <p:grpSpPr>
          <a:xfrm>
            <a:off x="1016122" y="3187483"/>
            <a:ext cx="2827988"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Tree>
    <p:extLst>
      <p:ext uri="{BB962C8B-B14F-4D97-AF65-F5344CB8AC3E}">
        <p14:creationId xmlns:p14="http://schemas.microsoft.com/office/powerpoint/2010/main" val="323926252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 name="Arrow Bar"/>
          <p:cNvSpPr/>
          <p:nvPr/>
        </p:nvSpPr>
        <p:spPr bwMode="auto">
          <a:xfrm>
            <a:off x="4011070" y="1514475"/>
            <a:ext cx="7164665"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2" y="1586587"/>
            <a:ext cx="5551185" cy="1378644"/>
          </a:xfrm>
        </p:spPr>
        <p:txBody>
          <a:bodyPr anchor="ctr" anchorCtr="0">
            <a:noAutofit/>
            <a:scene3d>
              <a:camera prst="orthographicFront"/>
              <a:lightRig rig="flat" dir="t"/>
            </a:scene3d>
            <a:sp3d>
              <a:contourClr>
                <a:schemeClr val="tx2"/>
              </a:contourClr>
            </a:sp3d>
          </a:bodyPr>
          <a:lstStyle>
            <a:lvl1pPr marL="0" indent="0" algn="l" defTabSz="914234"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4180142" y="5181609"/>
            <a:ext cx="6612268" cy="46166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0"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p:nvSpPr>
        <p:spPr bwMode="auto">
          <a:xfrm>
            <a:off x="11175737" y="1630813"/>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4180141" y="3187145"/>
            <a:ext cx="6612268" cy="1523495"/>
          </a:xfrm>
        </p:spPr>
        <p:txBody>
          <a:bodyPr anchor="ctr" anchorCtr="0">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0"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p:nvGrpSpPr>
        <p:grpSpPr>
          <a:xfrm>
            <a:off x="1016122" y="3187139"/>
            <a:ext cx="2827988"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4"/>
              <a:endParaRPr lang="en-US" sz="2400">
                <a:solidFill>
                  <a:srgbClr val="FFFFFF"/>
                </a:solidFill>
              </a:endParaRPr>
            </a:p>
          </p:txBody>
        </p:sp>
      </p:grpSp>
    </p:spTree>
    <p:extLst>
      <p:ext uri="{BB962C8B-B14F-4D97-AF65-F5344CB8AC3E}">
        <p14:creationId xmlns:p14="http://schemas.microsoft.com/office/powerpoint/2010/main" val="110171297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9"/>
            <a:ext cx="11151917" cy="609399"/>
          </a:xfrm>
        </p:spPr>
        <p:txBody>
          <a:bodyPr/>
          <a:lstStyle>
            <a:lvl1pPr>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3"/>
            <a:ext cx="11151917" cy="20005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19052186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9248"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46657100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09"/>
            <a:ext cx="5487829" cy="1764585"/>
          </a:xfrm>
        </p:spPr>
        <p:txBody>
          <a:bodyPr/>
          <a:lstStyle>
            <a:lvl1pPr marL="339928" indent="-339928">
              <a:lnSpc>
                <a:spcPct val="90000"/>
              </a:lnSpc>
              <a:defRPr sz="2800"/>
            </a:lvl1pPr>
            <a:lvl2pPr marL="673243" indent="-325380">
              <a:lnSpc>
                <a:spcPct val="90000"/>
              </a:lnSpc>
              <a:defRPr sz="2400"/>
            </a:lvl2pPr>
            <a:lvl3pPr marL="953648" indent="-288343">
              <a:lnSpc>
                <a:spcPct val="90000"/>
              </a:lnSpc>
              <a:defRPr sz="2000"/>
            </a:lvl3pPr>
            <a:lvl4pPr marL="1227441" indent="-273790">
              <a:lnSpc>
                <a:spcPct val="90000"/>
              </a:lnSpc>
              <a:defRPr sz="1867"/>
            </a:lvl4pPr>
            <a:lvl5pPr marL="1515785" indent="-280405">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09"/>
            <a:ext cx="5487829" cy="1764585"/>
          </a:xfrm>
        </p:spPr>
        <p:txBody>
          <a:bodyPr/>
          <a:lstStyle>
            <a:lvl1pPr marL="347863" indent="-347863">
              <a:lnSpc>
                <a:spcPct val="90000"/>
              </a:lnSpc>
              <a:defRPr sz="2800"/>
            </a:lvl1pPr>
            <a:lvl2pPr marL="673243" indent="-339928">
              <a:lnSpc>
                <a:spcPct val="90000"/>
              </a:lnSpc>
              <a:defRPr sz="2400"/>
            </a:lvl2pPr>
            <a:lvl3pPr marL="961587" indent="-302896">
              <a:lnSpc>
                <a:spcPct val="90000"/>
              </a:lnSpc>
              <a:defRPr sz="2000"/>
            </a:lvl3pPr>
            <a:lvl4pPr marL="1227441" indent="-265853">
              <a:lnSpc>
                <a:spcPct val="90000"/>
              </a:lnSpc>
              <a:defRPr sz="1867"/>
            </a:lvl4pPr>
            <a:lvl5pPr marL="1515785" indent="-273790">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651388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8" y="1406946"/>
            <a:ext cx="5487829" cy="350865"/>
          </a:xfrm>
        </p:spPr>
        <p:txBody>
          <a:bodyPr anchor="b"/>
          <a:lstStyle>
            <a:lvl1pPr marL="0" indent="0">
              <a:lnSpc>
                <a:spcPct val="90000"/>
              </a:lnSpc>
              <a:spcBef>
                <a:spcPts val="0"/>
              </a:spcBef>
              <a:buNone/>
              <a:defRPr sz="2533" b="1"/>
            </a:lvl1pPr>
            <a:lvl2pPr marL="457114" indent="0">
              <a:buNone/>
              <a:defRPr sz="2000" b="1"/>
            </a:lvl2pPr>
            <a:lvl3pPr marL="914234" indent="0">
              <a:buNone/>
              <a:defRPr sz="1867" b="1"/>
            </a:lvl3pPr>
            <a:lvl4pPr marL="1371350" indent="0">
              <a:buNone/>
              <a:defRPr sz="1600" b="1"/>
            </a:lvl4pPr>
            <a:lvl5pPr marL="1828469" indent="0">
              <a:buNone/>
              <a:defRPr sz="1600" b="1"/>
            </a:lvl5pPr>
            <a:lvl6pPr marL="2285580" indent="0">
              <a:buNone/>
              <a:defRPr sz="1600" b="1"/>
            </a:lvl6pPr>
            <a:lvl7pPr marL="2742702" indent="0">
              <a:buNone/>
              <a:defRPr sz="1600" b="1"/>
            </a:lvl7pPr>
            <a:lvl8pPr marL="3199819" indent="0">
              <a:buNone/>
              <a:defRPr sz="1600" b="1"/>
            </a:lvl8pPr>
            <a:lvl9pPr marL="3656937"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08001" y="2133609"/>
            <a:ext cx="5486400" cy="1555297"/>
          </a:xfrm>
        </p:spPr>
        <p:txBody>
          <a:bodyPr/>
          <a:lstStyle>
            <a:lvl1pPr marL="281729" indent="-281729">
              <a:defRPr sz="2267"/>
            </a:lvl1pPr>
            <a:lvl2pPr marL="562135" indent="-265853">
              <a:defRPr sz="2000"/>
            </a:lvl2pPr>
            <a:lvl3pPr marL="813446" indent="-243374">
              <a:defRPr sz="1867"/>
            </a:lvl3pPr>
            <a:lvl4pPr marL="1050204" indent="-228825">
              <a:defRPr sz="1733"/>
            </a:lvl4pPr>
            <a:lvl5pPr marL="1279028" indent="-206342">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3335" y="1406946"/>
            <a:ext cx="5487829" cy="350865"/>
          </a:xfrm>
        </p:spPr>
        <p:txBody>
          <a:bodyPr anchor="b"/>
          <a:lstStyle>
            <a:lvl1pPr marL="0" indent="0">
              <a:lnSpc>
                <a:spcPct val="90000"/>
              </a:lnSpc>
              <a:spcBef>
                <a:spcPts val="0"/>
              </a:spcBef>
              <a:buNone/>
              <a:defRPr sz="2533" b="1"/>
            </a:lvl1pPr>
            <a:lvl2pPr marL="457114" indent="0">
              <a:buNone/>
              <a:defRPr sz="2000" b="1"/>
            </a:lvl2pPr>
            <a:lvl3pPr marL="914234" indent="0">
              <a:buNone/>
              <a:defRPr sz="1867" b="1"/>
            </a:lvl3pPr>
            <a:lvl4pPr marL="1371350" indent="0">
              <a:buNone/>
              <a:defRPr sz="1600" b="1"/>
            </a:lvl4pPr>
            <a:lvl5pPr marL="1828469" indent="0">
              <a:buNone/>
              <a:defRPr sz="1600" b="1"/>
            </a:lvl5pPr>
            <a:lvl6pPr marL="2285580" indent="0">
              <a:buNone/>
              <a:defRPr sz="1600" b="1"/>
            </a:lvl6pPr>
            <a:lvl7pPr marL="2742702" indent="0">
              <a:buNone/>
              <a:defRPr sz="1600" b="1"/>
            </a:lvl7pPr>
            <a:lvl8pPr marL="3199819" indent="0">
              <a:buNone/>
              <a:defRPr sz="1600" b="1"/>
            </a:lvl8pPr>
            <a:lvl9pPr marL="3656937"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3335" y="2133601"/>
            <a:ext cx="5487829" cy="1578619"/>
          </a:xfrm>
        </p:spPr>
        <p:txBody>
          <a:bodyPr/>
          <a:lstStyle>
            <a:lvl1pPr marL="296281" indent="-296281">
              <a:defRPr sz="2267"/>
            </a:lvl1pPr>
            <a:lvl2pPr marL="570072" indent="-273790">
              <a:defRPr sz="2000"/>
            </a:lvl2pPr>
            <a:lvl3pPr marL="821383" indent="-244695">
              <a:defRPr sz="1867"/>
            </a:lvl3pPr>
            <a:lvl4pPr marL="1050204" indent="-236758">
              <a:defRPr sz="1733"/>
            </a:lvl4pPr>
            <a:lvl5pPr marL="1279028" indent="-220886">
              <a:defRPr sz="1733"/>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9126029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64646072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2989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p:nvSpPr>
        <p:spPr bwMode="auto">
          <a:xfrm>
            <a:off x="4011071" y="3187137"/>
            <a:ext cx="7164667"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p:nvSpPr>
        <p:spPr bwMode="auto">
          <a:xfrm>
            <a:off x="4011071" y="1514475"/>
            <a:ext cx="7164667"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80140" y="1586587"/>
            <a:ext cx="5551187" cy="1378644"/>
          </a:xfrm>
        </p:spPr>
        <p:txBody>
          <a:bodyPr anchor="ctr" anchorCtr="0">
            <a:noAutofit/>
            <a:scene3d>
              <a:camera prst="orthographicFront"/>
              <a:lightRig rig="flat" dir="t"/>
            </a:scene3d>
            <a:sp3d>
              <a:contourClr>
                <a:schemeClr val="tx2"/>
              </a:contourClr>
            </a:sp3d>
          </a:bodyPr>
          <a:lstStyle>
            <a:lvl1pPr marL="0" indent="0" algn="l" defTabSz="913960" rtl="0" eaLnBrk="1" latinLnBrk="0" hangingPunct="1">
              <a:lnSpc>
                <a:spcPct val="90000"/>
              </a:lnSpc>
              <a:spcBef>
                <a:spcPct val="0"/>
              </a:spcBef>
              <a:buFont typeface="Arial" pitchFamily="34" charset="0"/>
              <a:buNone/>
              <a:defRPr lang="en-US" sz="5467"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p:nvSpPr>
        <p:spPr bwMode="auto">
          <a:xfrm>
            <a:off x="-1" y="1514476"/>
            <a:ext cx="4011071"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80145" y="5181616"/>
            <a:ext cx="6612268" cy="461665"/>
          </a:xfrm>
        </p:spPr>
        <p:txBody>
          <a:bodyPr>
            <a:noAutofit/>
          </a:bodyPr>
          <a:lstStyle>
            <a:lvl1pPr marL="0" indent="0" algn="l" defTabSz="913960"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6974" indent="0" algn="ctr">
              <a:buNone/>
              <a:defRPr>
                <a:solidFill>
                  <a:schemeClr val="tx1">
                    <a:tint val="75000"/>
                  </a:schemeClr>
                </a:solidFill>
              </a:defRPr>
            </a:lvl2pPr>
            <a:lvl3pPr marL="913960" indent="0" algn="ctr">
              <a:buNone/>
              <a:defRPr>
                <a:solidFill>
                  <a:schemeClr val="tx1">
                    <a:tint val="75000"/>
                  </a:schemeClr>
                </a:solidFill>
              </a:defRPr>
            </a:lvl3pPr>
            <a:lvl4pPr marL="1370938" indent="0" algn="ctr">
              <a:buNone/>
              <a:defRPr>
                <a:solidFill>
                  <a:schemeClr val="tx1">
                    <a:tint val="75000"/>
                  </a:schemeClr>
                </a:solidFill>
              </a:defRPr>
            </a:lvl4pPr>
            <a:lvl5pPr marL="1827921" indent="0" algn="ctr">
              <a:buNone/>
              <a:defRPr>
                <a:solidFill>
                  <a:schemeClr val="tx1">
                    <a:tint val="75000"/>
                  </a:schemeClr>
                </a:solidFill>
              </a:defRPr>
            </a:lvl5pPr>
            <a:lvl6pPr marL="2284892" indent="0" algn="ctr">
              <a:buNone/>
              <a:defRPr>
                <a:solidFill>
                  <a:schemeClr val="tx1">
                    <a:tint val="75000"/>
                  </a:schemeClr>
                </a:solidFill>
              </a:defRPr>
            </a:lvl6pPr>
            <a:lvl7pPr marL="2741877" indent="0" algn="ctr">
              <a:buNone/>
              <a:defRPr>
                <a:solidFill>
                  <a:schemeClr val="tx1">
                    <a:tint val="75000"/>
                  </a:schemeClr>
                </a:solidFill>
              </a:defRPr>
            </a:lvl7pPr>
            <a:lvl8pPr marL="3198859" indent="0" algn="ctr">
              <a:buNone/>
              <a:defRPr>
                <a:solidFill>
                  <a:schemeClr val="tx1">
                    <a:tint val="75000"/>
                  </a:schemeClr>
                </a:solidFill>
              </a:defRPr>
            </a:lvl8pPr>
            <a:lvl9pPr marL="3655843"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Circle Arrow"/>
          <p:cNvSpPr>
            <a:spLocks noEditPoints="1"/>
          </p:cNvSpPr>
          <p:nvPr/>
        </p:nvSpPr>
        <p:spPr bwMode="auto">
          <a:xfrm rot="5400000">
            <a:off x="9950939"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00" tIns="45701" rIns="91400" bIns="45701" numCol="1" anchor="t" anchorCtr="0" compatLnSpc="1">
            <a:prstTxWarp prst="textNoShape">
              <a:avLst/>
            </a:prstTxWarp>
          </a:bodyPr>
          <a:lstStyle/>
          <a:p>
            <a:endParaRPr lang="en-US" sz="1867" dirty="0"/>
          </a:p>
        </p:txBody>
      </p:sp>
      <p:sp>
        <p:nvSpPr>
          <p:cNvPr id="11"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p:nvSpPr>
        <p:spPr bwMode="auto">
          <a:xfrm>
            <a:off x="1" y="1"/>
            <a:ext cx="12192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p:nvSpPr>
        <p:spPr bwMode="auto">
          <a:xfrm>
            <a:off x="11175750" y="1630819"/>
            <a:ext cx="1016265"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0142" y="3187150"/>
            <a:ext cx="6612268" cy="1523495"/>
          </a:xfrm>
        </p:spPr>
        <p:txBody>
          <a:bodyPr anchor="ctr" anchorCtr="0">
            <a:noAutofit/>
          </a:bodyPr>
          <a:lstStyle>
            <a:lvl1pPr algn="l" defTabSz="913960"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useBgFill="1">
        <p:nvSpPr>
          <p:cNvPr id="15" name="Bottom Mask"/>
          <p:cNvSpPr/>
          <p:nvPr/>
        </p:nvSpPr>
        <p:spPr bwMode="auto">
          <a:xfrm>
            <a:off x="4011086" y="6010276"/>
            <a:ext cx="818092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6" tIns="45699" rIns="91396" bIns="45699" numCol="1" spcCol="0" rtlCol="0" fromWordArt="0" anchor="ctr" anchorCtr="0" forceAA="0" compatLnSpc="1">
            <a:prstTxWarp prst="textNoShape">
              <a:avLst/>
            </a:prstTxWarp>
            <a:noAutofit/>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p:nvGrpSpPr>
        <p:grpSpPr>
          <a:xfrm>
            <a:off x="1016122" y="3187139"/>
            <a:ext cx="2827988"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696"/>
              <a:endParaRPr lang="en-US" sz="2267"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dirty="0"/>
            </a:p>
          </p:txBody>
        </p:sp>
      </p:grpSp>
    </p:spTree>
    <p:extLst>
      <p:ext uri="{BB962C8B-B14F-4D97-AF65-F5344CB8AC3E}">
        <p14:creationId xmlns:p14="http://schemas.microsoft.com/office/powerpoint/2010/main" val="402475288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44905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6439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8610131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zh-CN" altLang="en-US" smtClean="0"/>
              <a:t>单击此处编辑母版标题样式</a:t>
            </a:r>
            <a:endParaRPr lang="en-US" dirty="0"/>
          </a:p>
        </p:txBody>
      </p:sp>
      <p:sp>
        <p:nvSpPr>
          <p:cNvPr id="6" name="Text Placeholder 5"/>
          <p:cNvSpPr>
            <a:spLocks noGrp="1"/>
          </p:cNvSpPr>
          <p:nvPr>
            <p:ph type="body" sz="quarter" idx="10"/>
          </p:nvPr>
        </p:nvSpPr>
        <p:spPr bwMode="white">
          <a:xfrm>
            <a:off x="519248" y="1447803"/>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zh-CN" altLang="en-US" smtClean="0"/>
              <a:t>单击此处编辑母版文本样式</a:t>
            </a:r>
          </a:p>
        </p:txBody>
      </p:sp>
    </p:spTree>
    <p:extLst>
      <p:ext uri="{BB962C8B-B14F-4D97-AF65-F5344CB8AC3E}">
        <p14:creationId xmlns:p14="http://schemas.microsoft.com/office/powerpoint/2010/main" val="20093331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4166648" y="3403972"/>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62" y="4657263"/>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5238" y="4887236"/>
            <a:ext cx="956741"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8026" y="3292657"/>
            <a:ext cx="889916"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373" y="3281643"/>
            <a:ext cx="1163383" cy="1141932"/>
          </a:xfrm>
          <a:prstGeom prst="rect">
            <a:avLst/>
          </a:prstGeom>
        </p:spPr>
      </p:pic>
      <p:sp>
        <p:nvSpPr>
          <p:cNvPr id="17" name="Arrow Bar"/>
          <p:cNvSpPr/>
          <p:nvPr/>
        </p:nvSpPr>
        <p:spPr bwMode="auto">
          <a:xfrm>
            <a:off x="11352284" y="3183213"/>
            <a:ext cx="50215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6" y="5122257"/>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10181503" y="4226735"/>
            <a:ext cx="2820203" cy="738664"/>
          </a:xfrm>
          <a:prstGeom prst="rect">
            <a:avLst/>
          </a:prstGeom>
          <a:noFill/>
        </p:spPr>
        <p:txBody>
          <a:bodyPr wrap="square" lIns="0" tIns="0" rIns="0" bIns="0" rtlCol="0">
            <a:spAutoFit/>
          </a:bodyPr>
          <a:lstStyle/>
          <a:p>
            <a:pPr algn="ctr" defTabSz="914234"/>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391855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6" y="5122257"/>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6648" y="3403972"/>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62" y="4657263"/>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386" y="3314503"/>
            <a:ext cx="1055593"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790" y="4860859"/>
            <a:ext cx="1064189"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2228" y="3312735"/>
            <a:ext cx="947643" cy="1070959"/>
          </a:xfrm>
          <a:prstGeom prst="rect">
            <a:avLst/>
          </a:prstGeom>
        </p:spPr>
      </p:pic>
      <p:sp>
        <p:nvSpPr>
          <p:cNvPr id="17" name="Arrow Bar"/>
          <p:cNvSpPr/>
          <p:nvPr/>
        </p:nvSpPr>
        <p:spPr bwMode="auto">
          <a:xfrm>
            <a:off x="11352284" y="3183213"/>
            <a:ext cx="50215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sp>
        <p:nvSpPr>
          <p:cNvPr id="21" name="TextBox 20"/>
          <p:cNvSpPr txBox="1"/>
          <p:nvPr/>
        </p:nvSpPr>
        <p:spPr>
          <a:xfrm rot="5400000">
            <a:off x="10181503" y="4226735"/>
            <a:ext cx="2820203" cy="738664"/>
          </a:xfrm>
          <a:prstGeom prst="rect">
            <a:avLst/>
          </a:prstGeom>
          <a:noFill/>
        </p:spPr>
        <p:txBody>
          <a:bodyPr wrap="square" lIns="0" tIns="0" rIns="0" bIns="0" rtlCol="0">
            <a:spAutoFit/>
          </a:bodyPr>
          <a:lstStyle/>
          <a:p>
            <a:pPr algn="ctr" defTabSz="914234"/>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94997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1074" y="3183213"/>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6"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29"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2514726" y="4682828"/>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1016774"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2666106" y="5122257"/>
            <a:ext cx="1033772"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6648" y="3403972"/>
            <a:ext cx="6872529"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2062" y="4657263"/>
            <a:ext cx="6809012"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80257" y="3535295"/>
            <a:ext cx="1043337"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790" y="4860859"/>
            <a:ext cx="1064189"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2338" y="3436893"/>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941" y="1822256"/>
            <a:ext cx="2382148" cy="915248"/>
          </a:xfrm>
          <a:prstGeom prst="rect">
            <a:avLst/>
          </a:prstGeom>
        </p:spPr>
      </p:pic>
      <p:sp>
        <p:nvSpPr>
          <p:cNvPr id="21" name="Arrow Bar"/>
          <p:cNvSpPr/>
          <p:nvPr/>
        </p:nvSpPr>
        <p:spPr bwMode="auto">
          <a:xfrm>
            <a:off x="11352284" y="3183213"/>
            <a:ext cx="50215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p:nvSpPr>
        <p:spPr>
          <a:xfrm rot="5400000">
            <a:off x="10181503" y="4226735"/>
            <a:ext cx="2820203" cy="738664"/>
          </a:xfrm>
          <a:prstGeom prst="rect">
            <a:avLst/>
          </a:prstGeom>
          <a:noFill/>
        </p:spPr>
        <p:txBody>
          <a:bodyPr wrap="square" lIns="0" tIns="0" rIns="0" bIns="0" rtlCol="0">
            <a:spAutoFit/>
          </a:bodyPr>
          <a:lstStyle/>
          <a:p>
            <a:pPr algn="ctr" defTabSz="914234"/>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80900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3"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p:nvSpPr>
        <p:spPr bwMode="auto">
          <a:xfrm>
            <a:off x="0" y="1514476"/>
            <a:ext cx="4011069"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27"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683" y="1742495"/>
            <a:ext cx="2067544"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11175737" y="1630814"/>
            <a:ext cx="1016264"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4182541" y="3231975"/>
            <a:ext cx="6720051" cy="1232464"/>
          </a:xfrm>
        </p:spPr>
        <p:txBody>
          <a:bodyPr anchor="ctr">
            <a:noAutofit/>
          </a:bodyPr>
          <a:lstStyle>
            <a:lvl1pPr algn="l" defTabSz="914234"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51" name="Subtitle 2"/>
          <p:cNvSpPr>
            <a:spLocks noGrp="1"/>
          </p:cNvSpPr>
          <p:nvPr>
            <p:ph type="subTitle" idx="1"/>
          </p:nvPr>
        </p:nvSpPr>
        <p:spPr>
          <a:xfrm>
            <a:off x="4182543" y="5029210"/>
            <a:ext cx="6872492" cy="463255"/>
          </a:xfrm>
        </p:spPr>
        <p:txBody>
          <a:bodyPr>
            <a:noAutofit/>
          </a:bodyPr>
          <a:lstStyle>
            <a:lvl1pPr marL="0" indent="0" algn="l" defTabSz="914234"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r>
              <a:rPr lang="zh-CN" altLang="en-US" smtClean="0"/>
              <a:t>单击此处编辑母版副标题样式</a:t>
            </a:r>
            <a:endParaRPr lang="en-US" dirty="0"/>
          </a:p>
        </p:txBody>
      </p:sp>
      <p:sp useBgFill="1">
        <p:nvSpPr>
          <p:cNvPr id="52" name="Bottom Mask"/>
          <p:cNvSpPr/>
          <p:nvPr/>
        </p:nvSpPr>
        <p:spPr bwMode="auto">
          <a:xfrm>
            <a:off x="2" y="6010276"/>
            <a:ext cx="12192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4" tIns="45713" rIns="91424" bIns="45713" numCol="1" spcCol="0" rtlCol="0" fromWordArt="0" anchor="ctr" anchorCtr="0" forceAA="0" compatLnSpc="1">
            <a:prstTxWarp prst="textNoShape">
              <a:avLst/>
            </a:prstTxWarp>
            <a:noAutofit/>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57" name="Rectangle 56"/>
          <p:cNvSpPr/>
          <p:nvPr/>
        </p:nvSpPr>
        <p:spPr bwMode="auto">
          <a:xfrm>
            <a:off x="2514726" y="3185267"/>
            <a:ext cx="1326225"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58" name="Rectangle 57"/>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0" name="Rectangle 59"/>
          <p:cNvSpPr/>
          <p:nvPr/>
        </p:nvSpPr>
        <p:spPr bwMode="auto">
          <a:xfrm>
            <a:off x="1016774" y="3185267"/>
            <a:ext cx="1326225"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5238" y="4887236"/>
            <a:ext cx="956741"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8026" y="3292657"/>
            <a:ext cx="889916"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373" y="3281643"/>
            <a:ext cx="1163383" cy="1141932"/>
          </a:xfrm>
          <a:prstGeom prst="rect">
            <a:avLst/>
          </a:prstGeom>
        </p:spPr>
      </p:pic>
      <p:sp>
        <p:nvSpPr>
          <p:cNvPr id="65" name="Rectangle 64"/>
          <p:cNvSpPr/>
          <p:nvPr/>
        </p:nvSpPr>
        <p:spPr bwMode="auto">
          <a:xfrm>
            <a:off x="2514726" y="4693844"/>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2228" y="4821313"/>
            <a:ext cx="947643" cy="1070959"/>
          </a:xfrm>
          <a:prstGeom prst="rect">
            <a:avLst/>
          </a:prstGeom>
        </p:spPr>
      </p:pic>
      <p:sp>
        <p:nvSpPr>
          <p:cNvPr id="68" name="Arrow Bar"/>
          <p:cNvSpPr/>
          <p:nvPr/>
        </p:nvSpPr>
        <p:spPr bwMode="auto">
          <a:xfrm>
            <a:off x="11352284" y="3183213"/>
            <a:ext cx="50215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p:nvSpPr>
        <p:spPr>
          <a:xfrm rot="5400000">
            <a:off x="10181503" y="4226735"/>
            <a:ext cx="2820203" cy="738664"/>
          </a:xfrm>
          <a:prstGeom prst="rect">
            <a:avLst/>
          </a:prstGeom>
          <a:noFill/>
        </p:spPr>
        <p:txBody>
          <a:bodyPr wrap="square" lIns="0" tIns="0" rIns="0" bIns="0" rtlCol="0">
            <a:spAutoFit/>
          </a:bodyPr>
          <a:lstStyle/>
          <a:p>
            <a:pPr algn="ctr" defTabSz="914234"/>
            <a:r>
              <a:rPr lang="en-US" sz="2400" b="1" spc="-71" dirty="0" smtClean="0">
                <a:gradFill>
                  <a:gsLst>
                    <a:gs pos="2917">
                      <a:srgbClr val="FFFFFF"/>
                    </a:gs>
                    <a:gs pos="30000">
                      <a:srgbClr val="FFFFFF"/>
                    </a:gs>
                  </a:gsLst>
                  <a:lin ang="5400000" scaled="0"/>
                </a:gradFill>
              </a:rPr>
              <a:t>LEARN</a:t>
            </a:r>
            <a:r>
              <a:rPr lang="en-US" sz="24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8200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77661457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1" name="Rectangle 10"/>
          <p:cNvSpPr/>
          <p:nvPr/>
        </p:nvSpPr>
        <p:spPr bwMode="auto">
          <a:xfrm>
            <a:off x="2514726" y="3185267"/>
            <a:ext cx="1326225"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2" name="Rectangle 11"/>
          <p:cNvSpPr/>
          <p:nvPr/>
        </p:nvSpPr>
        <p:spPr bwMode="auto">
          <a:xfrm>
            <a:off x="1016774" y="4682828"/>
            <a:ext cx="1326225"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3" name="Rectangle 12"/>
          <p:cNvSpPr/>
          <p:nvPr/>
        </p:nvSpPr>
        <p:spPr bwMode="auto">
          <a:xfrm>
            <a:off x="2514726" y="4682828"/>
            <a:ext cx="1326225"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7" y="1635447"/>
            <a:ext cx="692213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7107" y="4884113"/>
            <a:ext cx="6918911"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099" y="3391159"/>
            <a:ext cx="6918912"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118" y="3519527"/>
            <a:ext cx="2165540" cy="2125612"/>
          </a:xfrm>
          <a:prstGeom prst="rect">
            <a:avLst/>
          </a:prstGeom>
        </p:spPr>
      </p:pic>
    </p:spTree>
    <p:extLst>
      <p:ext uri="{BB962C8B-B14F-4D97-AF65-F5344CB8AC3E}">
        <p14:creationId xmlns:p14="http://schemas.microsoft.com/office/powerpoint/2010/main" val="2848183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14"/>
            <a:ext cx="11151917" cy="609399"/>
          </a:xfrm>
        </p:spPr>
        <p:txBody>
          <a:bodyPr/>
          <a:lstStyle>
            <a:lvl1pPr>
              <a:defRPr/>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3"/>
            <a:ext cx="11151917" cy="20005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60593078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7099" y="4884113"/>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707" t="18131" r="23736" b="9074"/>
          <a:stretch/>
        </p:blipFill>
        <p:spPr bwMode="black">
          <a:xfrm>
            <a:off x="1224003" y="3536585"/>
            <a:ext cx="2380749" cy="2097743"/>
          </a:xfrm>
          <a:prstGeom prst="rect">
            <a:avLst/>
          </a:prstGeom>
        </p:spPr>
      </p:pic>
    </p:spTree>
    <p:extLst>
      <p:ext uri="{BB962C8B-B14F-4D97-AF65-F5344CB8AC3E}">
        <p14:creationId xmlns:p14="http://schemas.microsoft.com/office/powerpoint/2010/main" val="485321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7099" y="4884113"/>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198" y="3516372"/>
            <a:ext cx="2291617" cy="2249365"/>
          </a:xfrm>
          <a:prstGeom prst="rect">
            <a:avLst/>
          </a:prstGeom>
        </p:spPr>
      </p:pic>
    </p:spTree>
    <p:extLst>
      <p:ext uri="{BB962C8B-B14F-4D97-AF65-F5344CB8AC3E}">
        <p14:creationId xmlns:p14="http://schemas.microsoft.com/office/powerpoint/2010/main" val="220948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7099" y="4884113"/>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42" y="3404220"/>
            <a:ext cx="2557237" cy="2510089"/>
          </a:xfrm>
          <a:prstGeom prst="rect">
            <a:avLst/>
          </a:prstGeom>
        </p:spPr>
      </p:pic>
    </p:spTree>
    <p:extLst>
      <p:ext uri="{BB962C8B-B14F-4D97-AF65-F5344CB8AC3E}">
        <p14:creationId xmlns:p14="http://schemas.microsoft.com/office/powerpoint/2010/main" val="3713969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1074" y="3187137"/>
            <a:ext cx="7164665"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8" name="Arrow Bar"/>
          <p:cNvSpPr/>
          <p:nvPr/>
        </p:nvSpPr>
        <p:spPr bwMode="auto">
          <a:xfrm>
            <a:off x="4011070" y="1514475"/>
            <a:ext cx="7164665"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p:nvSpPr>
        <p:spPr bwMode="auto">
          <a:xfrm rot="5400000">
            <a:off x="9950933" y="1872947"/>
            <a:ext cx="841375" cy="84159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28" tIns="45715" rIns="91428" bIns="45715" numCol="1" anchor="t" anchorCtr="0" compatLnSpc="1">
            <a:prstTxWarp prst="textNoShape">
              <a:avLst/>
            </a:prstTxWarp>
          </a:bodyPr>
          <a:lstStyle/>
          <a:p>
            <a:pPr defTabSz="914234"/>
            <a:endParaRPr lang="en-US" sz="2400">
              <a:solidFill>
                <a:srgbClr val="FFFFFF"/>
              </a:solidFill>
            </a:endParaRPr>
          </a:p>
        </p:txBody>
      </p:sp>
      <p:sp>
        <p:nvSpPr>
          <p:cNvPr id="10" name="TechEd Tile"/>
          <p:cNvSpPr/>
          <p:nvPr/>
        </p:nvSpPr>
        <p:spPr bwMode="auto">
          <a:xfrm>
            <a:off x="1022339" y="1514475"/>
            <a:ext cx="2826232"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15" name="Rectangle 14"/>
          <p:cNvSpPr/>
          <p:nvPr/>
        </p:nvSpPr>
        <p:spPr bwMode="auto">
          <a:xfrm>
            <a:off x="1016774" y="3185265"/>
            <a:ext cx="2824177"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a:endParaRPr lang="en-US" sz="2267"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7099" y="1635447"/>
            <a:ext cx="690867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67"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7099" y="4884113"/>
            <a:ext cx="6905460"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14" indent="0" algn="ctr">
              <a:buNone/>
              <a:defRPr>
                <a:solidFill>
                  <a:schemeClr val="tx1">
                    <a:tint val="75000"/>
                  </a:schemeClr>
                </a:solidFill>
              </a:defRPr>
            </a:lvl2pPr>
            <a:lvl3pPr marL="914234" indent="0" algn="ctr">
              <a:buNone/>
              <a:defRPr>
                <a:solidFill>
                  <a:schemeClr val="tx1">
                    <a:tint val="75000"/>
                  </a:schemeClr>
                </a:solidFill>
              </a:defRPr>
            </a:lvl3pPr>
            <a:lvl4pPr marL="1371350" indent="0" algn="ctr">
              <a:buNone/>
              <a:defRPr>
                <a:solidFill>
                  <a:schemeClr val="tx1">
                    <a:tint val="75000"/>
                  </a:schemeClr>
                </a:solidFill>
              </a:defRPr>
            </a:lvl4pPr>
            <a:lvl5pPr marL="1828469" indent="0" algn="ctr">
              <a:buNone/>
              <a:defRPr>
                <a:solidFill>
                  <a:schemeClr val="tx1">
                    <a:tint val="75000"/>
                  </a:schemeClr>
                </a:solidFill>
              </a:defRPr>
            </a:lvl5pPr>
            <a:lvl6pPr marL="2285580" indent="0" algn="ctr">
              <a:buNone/>
              <a:defRPr>
                <a:solidFill>
                  <a:schemeClr val="tx1">
                    <a:tint val="75000"/>
                  </a:schemeClr>
                </a:solidFill>
              </a:defRPr>
            </a:lvl6pPr>
            <a:lvl7pPr marL="2742702" indent="0" algn="ctr">
              <a:buNone/>
              <a:defRPr>
                <a:solidFill>
                  <a:schemeClr val="tx1">
                    <a:tint val="75000"/>
                  </a:schemeClr>
                </a:solidFill>
              </a:defRPr>
            </a:lvl7pPr>
            <a:lvl8pPr marL="3199819" indent="0" algn="ctr">
              <a:buNone/>
              <a:defRPr>
                <a:solidFill>
                  <a:schemeClr val="tx1">
                    <a:tint val="75000"/>
                  </a:schemeClr>
                </a:solidFill>
              </a:defRPr>
            </a:lvl8pPr>
            <a:lvl9pPr marL="3656937" indent="0" algn="ctr">
              <a:buNone/>
              <a:defRPr>
                <a:solidFill>
                  <a:schemeClr val="tx1">
                    <a:tint val="75000"/>
                  </a:schemeClr>
                </a:solidFill>
              </a:defRPr>
            </a:lvl9pPr>
          </a:lstStyle>
          <a:p>
            <a:pPr marL="0" marR="0" lvl="0" indent="0" algn="l" defTabSz="914234" rtl="0" eaLnBrk="1" fontAlgn="auto" latinLnBrk="0" hangingPunct="1">
              <a:lnSpc>
                <a:spcPct val="90000"/>
              </a:lnSpc>
              <a:spcBef>
                <a:spcPts val="0"/>
              </a:spcBef>
              <a:spcAft>
                <a:spcPts val="0"/>
              </a:spcAft>
              <a:buClrTx/>
              <a:buSzPct val="90000"/>
              <a:buFont typeface="Arial" pitchFamily="34" charset="0"/>
              <a:buNone/>
              <a:tabLst/>
            </a:pPr>
            <a:r>
              <a:rPr lang="zh-CN" altLang="en-US" smtClean="0"/>
              <a:t>单击此处编辑母版副标题样式</a:t>
            </a:r>
            <a:endParaRPr lang="en-US" dirty="0"/>
          </a:p>
        </p:txBody>
      </p:sp>
      <p:sp>
        <p:nvSpPr>
          <p:cNvPr id="5" name="Text Placeholder 4"/>
          <p:cNvSpPr>
            <a:spLocks noGrp="1"/>
          </p:cNvSpPr>
          <p:nvPr>
            <p:ph type="body" sz="quarter" idx="11"/>
          </p:nvPr>
        </p:nvSpPr>
        <p:spPr>
          <a:xfrm>
            <a:off x="4097100" y="3391159"/>
            <a:ext cx="6905461"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zh-CN" altLang="en-US" smtClean="0"/>
              <a:t>单击此处编辑母版文本样式</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39" y="1749965"/>
            <a:ext cx="2639135" cy="10875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black">
          <a:xfrm>
            <a:off x="399245" y="3455895"/>
            <a:ext cx="4102425" cy="2460812"/>
          </a:xfrm>
          <a:prstGeom prst="rect">
            <a:avLst/>
          </a:prstGeom>
        </p:spPr>
      </p:pic>
    </p:spTree>
    <p:extLst>
      <p:ext uri="{BB962C8B-B14F-4D97-AF65-F5344CB8AC3E}">
        <p14:creationId xmlns:p14="http://schemas.microsoft.com/office/powerpoint/2010/main" val="1659328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22" indent="-284122">
              <a:buFont typeface="Wingdings" pitchFamily="2" charset="2"/>
              <a:buChar char=""/>
              <a:defRPr sz="4000"/>
            </a:lvl1pPr>
            <a:lvl2pPr marL="517451" indent="-233329">
              <a:buFont typeface="Wingdings" pitchFamily="2" charset="2"/>
              <a:buChar char=""/>
              <a:defRPr>
                <a:latin typeface="+mn-lt"/>
              </a:defRPr>
            </a:lvl2pPr>
            <a:lvl3pPr marL="741259" indent="-223806">
              <a:buFont typeface="Wingdings" pitchFamily="2" charset="2"/>
              <a:buChar char=""/>
              <a:tabLst/>
              <a:defRPr>
                <a:latin typeface="+mn-lt"/>
              </a:defRPr>
            </a:lvl3pPr>
            <a:lvl4pPr marL="914270" indent="-173010">
              <a:buFont typeface="Wingdings" pitchFamily="2" charset="2"/>
              <a:buChar char=""/>
              <a:defRPr>
                <a:latin typeface="+mn-lt"/>
              </a:defRPr>
            </a:lvl4pPr>
            <a:lvl5pPr marL="1087283" indent="-173010">
              <a:buFont typeface="Wingdings" pitchFamily="2" charset="2"/>
              <a:buChar char=""/>
              <a:tabLst/>
              <a:defRPr>
                <a:latin typeface="+mn-lt"/>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57745732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7"/>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40" indent="0">
              <a:buNone/>
              <a:defRPr sz="2000">
                <a:gradFill>
                  <a:gsLst>
                    <a:gs pos="100000">
                      <a:schemeClr val="tx1"/>
                    </a:gs>
                    <a:gs pos="6000">
                      <a:schemeClr val="tx1"/>
                    </a:gs>
                  </a:gsLst>
                  <a:lin ang="5400000" scaled="0"/>
                </a:gradFill>
              </a:defRPr>
            </a:lvl3pPr>
            <a:lvl4pPr marL="457130" indent="0">
              <a:buNone/>
              <a:defRPr sz="2000">
                <a:gradFill>
                  <a:gsLst>
                    <a:gs pos="100000">
                      <a:schemeClr val="tx1"/>
                    </a:gs>
                    <a:gs pos="6000">
                      <a:schemeClr val="tx1"/>
                    </a:gs>
                  </a:gsLst>
                  <a:lin ang="5400000" scaled="0"/>
                </a:gradFill>
              </a:defRPr>
            </a:lvl4pPr>
            <a:lvl5pPr marL="693643" indent="0">
              <a:buNone/>
              <a:defRPr sz="2000">
                <a:gradFill>
                  <a:gsLst>
                    <a:gs pos="100000">
                      <a:schemeClr val="tx1"/>
                    </a:gs>
                    <a:gs pos="6000">
                      <a:schemeClr val="tx1"/>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3" name="Title 2"/>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70919110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7"/>
            <a:ext cx="11151917"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40" indent="0">
              <a:buNone/>
              <a:defRPr sz="2000">
                <a:gradFill>
                  <a:gsLst>
                    <a:gs pos="100000">
                      <a:schemeClr val="tx1"/>
                    </a:gs>
                    <a:gs pos="0">
                      <a:schemeClr val="tx1"/>
                    </a:gs>
                  </a:gsLst>
                  <a:lin ang="5400000" scaled="0"/>
                </a:gradFill>
              </a:defRPr>
            </a:lvl3pPr>
            <a:lvl4pPr marL="457130" indent="0">
              <a:buNone/>
              <a:defRPr sz="2000">
                <a:gradFill>
                  <a:gsLst>
                    <a:gs pos="100000">
                      <a:schemeClr val="tx1"/>
                    </a:gs>
                    <a:gs pos="0">
                      <a:schemeClr val="tx1"/>
                    </a:gs>
                  </a:gsLst>
                  <a:lin ang="5400000" scaled="0"/>
                </a:gradFill>
              </a:defRPr>
            </a:lvl4pPr>
            <a:lvl5pPr marL="693643" indent="0">
              <a:buNone/>
              <a:defRPr sz="2000">
                <a:gradFill>
                  <a:gsLst>
                    <a:gs pos="100000">
                      <a:schemeClr val="tx1"/>
                    </a:gs>
                    <a:gs pos="0">
                      <a:schemeClr val="tx1"/>
                    </a:gs>
                  </a:gsLst>
                  <a:lin ang="5400000" scaled="0"/>
                </a:gra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3" name="Title 2"/>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73897412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4" name="Text Placeholder 3"/>
          <p:cNvSpPr>
            <a:spLocks noGrp="1"/>
          </p:cNvSpPr>
          <p:nvPr>
            <p:ph type="body" sz="quarter" idx="10"/>
          </p:nvPr>
        </p:nvSpPr>
        <p:spPr>
          <a:xfrm>
            <a:off x="520836" y="1447800"/>
            <a:ext cx="5396365" cy="2351413"/>
          </a:xfrm>
        </p:spPr>
        <p:txBody>
          <a:bodyPr>
            <a:spAutoFit/>
          </a:bodyPr>
          <a:lstStyle>
            <a:lvl1pPr marL="292059" indent="-292059">
              <a:spcBef>
                <a:spcPts val="1200"/>
              </a:spcBef>
              <a:buClr>
                <a:schemeClr val="tx1"/>
              </a:buClr>
              <a:buFont typeface="Wingdings" pitchFamily="2" charset="2"/>
              <a:buChar char=""/>
              <a:defRPr/>
            </a:lvl1pPr>
            <a:lvl2pPr marL="520628" indent="-228569">
              <a:defRPr sz="2000"/>
            </a:lvl2pPr>
            <a:lvl3pPr marL="685707" indent="-165079">
              <a:tabLst/>
              <a:defRPr sz="2000"/>
            </a:lvl3pPr>
            <a:lvl4pPr marL="863477" indent="-177773">
              <a:defRPr/>
            </a:lvl4pPr>
            <a:lvl5pPr marL="1028556" indent="-165079">
              <a:tabLst/>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678" indent="-339678">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09" indent="-342853">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477" indent="-342853">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556" indent="-342853">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331" indent="-342853">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59" marR="0" lvl="0" indent="-292059" algn="l" defTabSz="91423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单击此处编辑母版文本样式</a:t>
            </a:r>
          </a:p>
          <a:p>
            <a:pPr marL="292059" marR="0" lvl="1" indent="-292059" algn="l" defTabSz="91423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第二级</a:t>
            </a:r>
          </a:p>
          <a:p>
            <a:pPr marL="292059" marR="0" lvl="2" indent="-292059" algn="l" defTabSz="91423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第三级</a:t>
            </a:r>
          </a:p>
          <a:p>
            <a:pPr marL="292059" marR="0" lvl="3" indent="-292059" algn="l" defTabSz="91423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第四级</a:t>
            </a:r>
          </a:p>
          <a:p>
            <a:pPr marL="292059" marR="0" lvl="4" indent="-292059" algn="l" defTabSz="91423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zh-CN" altLang="en-US" smtClean="0"/>
              <a:t>第五级</a:t>
            </a:r>
            <a:endParaRPr lang="en-US" dirty="0"/>
          </a:p>
        </p:txBody>
      </p:sp>
    </p:spTree>
    <p:extLst>
      <p:ext uri="{BB962C8B-B14F-4D97-AF65-F5344CB8AC3E}">
        <p14:creationId xmlns:p14="http://schemas.microsoft.com/office/powerpoint/2010/main" val="157778861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Text Placeholder 5"/>
          <p:cNvSpPr>
            <a:spLocks noGrp="1"/>
          </p:cNvSpPr>
          <p:nvPr>
            <p:ph type="body" sz="quarter" idx="11"/>
          </p:nvPr>
        </p:nvSpPr>
        <p:spPr>
          <a:xfrm>
            <a:off x="520836" y="1447800"/>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29" indent="0">
              <a:buNone/>
              <a:defRPr sz="2000"/>
            </a:lvl3pPr>
            <a:lvl4pPr marL="457130" indent="0">
              <a:buNone/>
              <a:defRPr sz="2000"/>
            </a:lvl4pPr>
            <a:lvl5pPr marL="693643" indent="0">
              <a:buNone/>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29"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04"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295"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单击此处编辑母版文本样式</a:t>
            </a:r>
          </a:p>
          <a:p>
            <a:pPr marL="0" marR="0" lvl="1"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第二级</a:t>
            </a:r>
          </a:p>
          <a:p>
            <a:pPr marL="0" marR="0" lvl="2"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第三级</a:t>
            </a:r>
          </a:p>
          <a:p>
            <a:pPr marL="0" marR="0" lvl="3"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第四级</a:t>
            </a:r>
          </a:p>
          <a:p>
            <a:pPr marL="0" marR="0" lvl="4"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第五级</a:t>
            </a:r>
            <a:endParaRPr lang="en-US" dirty="0"/>
          </a:p>
        </p:txBody>
      </p:sp>
    </p:spTree>
    <p:extLst>
      <p:ext uri="{BB962C8B-B14F-4D97-AF65-F5344CB8AC3E}">
        <p14:creationId xmlns:p14="http://schemas.microsoft.com/office/powerpoint/2010/main" val="238906165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Text Placeholder 5"/>
          <p:cNvSpPr>
            <a:spLocks noGrp="1"/>
          </p:cNvSpPr>
          <p:nvPr>
            <p:ph type="body" sz="quarter" idx="11"/>
          </p:nvPr>
        </p:nvSpPr>
        <p:spPr>
          <a:xfrm>
            <a:off x="520836" y="1447800"/>
            <a:ext cx="5396365"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29" indent="0">
              <a:buNone/>
              <a:defRPr sz="2000"/>
            </a:lvl3pPr>
            <a:lvl4pPr marL="457130" indent="0">
              <a:buNone/>
              <a:defRPr sz="2000"/>
            </a:lvl4pPr>
            <a:lvl5pPr marL="693643" indent="0">
              <a:buNone/>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6"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29"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04"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295" marR="0" indent="0" algn="l" defTabSz="914234"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单击此处编辑母版文本样式</a:t>
            </a:r>
          </a:p>
          <a:p>
            <a:pPr marL="0" marR="0" lvl="1"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第二级</a:t>
            </a:r>
          </a:p>
          <a:p>
            <a:pPr marL="0" marR="0" lvl="2"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第三级</a:t>
            </a:r>
          </a:p>
          <a:p>
            <a:pPr marL="0" marR="0" lvl="3"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第四级</a:t>
            </a:r>
          </a:p>
          <a:p>
            <a:pPr marL="0" marR="0" lvl="4" indent="0" algn="l" defTabSz="914234" rtl="0" eaLnBrk="1" fontAlgn="auto" latinLnBrk="0" hangingPunct="1">
              <a:lnSpc>
                <a:spcPct val="90000"/>
              </a:lnSpc>
              <a:spcBef>
                <a:spcPct val="20000"/>
              </a:spcBef>
              <a:spcAft>
                <a:spcPts val="0"/>
              </a:spcAft>
              <a:buClrTx/>
              <a:buSzPct val="90000"/>
              <a:buFont typeface="Arial" pitchFamily="34" charset="0"/>
              <a:buNone/>
              <a:tabLst/>
            </a:pPr>
            <a:r>
              <a:rPr lang="zh-CN" altLang="en-US" smtClean="0"/>
              <a:t>第五级</a:t>
            </a:r>
            <a:endParaRPr lang="en-US" dirty="0"/>
          </a:p>
        </p:txBody>
      </p:sp>
    </p:spTree>
    <p:extLst>
      <p:ext uri="{BB962C8B-B14F-4D97-AF65-F5344CB8AC3E}">
        <p14:creationId xmlns:p14="http://schemas.microsoft.com/office/powerpoint/2010/main" val="3770901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9248"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88291857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24596249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6127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70"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0"/>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78"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0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00"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4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9736706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73"/>
            <a:ext cx="641304"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35620" y="6132408"/>
            <a:ext cx="1478441"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7234" y="4463050"/>
            <a:ext cx="111426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2278" y="6096505"/>
            <a:ext cx="985923" cy="761505"/>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2934" y="2973725"/>
            <a:ext cx="2760921"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5370" y="2862283"/>
            <a:ext cx="1052409"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7502" y="4666649"/>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792" y="1416637"/>
            <a:ext cx="3590619"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70" y="6245100"/>
            <a:ext cx="1956348"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8823" y="4552457"/>
            <a:ext cx="2672291" cy="1103911"/>
          </a:xfrm>
          <a:prstGeom prst="rect">
            <a:avLst/>
          </a:prstGeom>
        </p:spPr>
      </p:pic>
      <p:sp>
        <p:nvSpPr>
          <p:cNvPr id="13" name="TextBox 12"/>
          <p:cNvSpPr txBox="1"/>
          <p:nvPr/>
        </p:nvSpPr>
        <p:spPr>
          <a:xfrm>
            <a:off x="2455084" y="6315965"/>
            <a:ext cx="2946097" cy="307777"/>
          </a:xfrm>
          <a:prstGeom prst="rect">
            <a:avLst/>
          </a:prstGeom>
          <a:noFill/>
        </p:spPr>
        <p:txBody>
          <a:bodyPr wrap="square" lIns="0" tIns="0" rIns="0" bIns="0" rtlCol="0">
            <a:spAutoFit/>
          </a:bodyPr>
          <a:lstStyle/>
          <a:p>
            <a:pPr algn="ctr" defTabSz="914234"/>
            <a:r>
              <a:rPr lang="en-US" sz="2000" b="1" spc="-71" dirty="0" smtClean="0">
                <a:gradFill>
                  <a:gsLst>
                    <a:gs pos="2917">
                      <a:srgbClr val="FFFFFF"/>
                    </a:gs>
                    <a:gs pos="30000">
                      <a:srgbClr val="FFFFFF"/>
                    </a:gs>
                  </a:gsLst>
                  <a:lin ang="5400000" scaled="0"/>
                </a:gradFill>
              </a:rPr>
              <a:t>LEARN</a:t>
            </a:r>
            <a:r>
              <a:rPr lang="en-US" sz="2000" spc="-71"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9355518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73"/>
            <a:ext cx="641304"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2278" y="6096505"/>
            <a:ext cx="985923" cy="76150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934" y="2973725"/>
            <a:ext cx="2760921"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7502" y="4666649"/>
            <a:ext cx="971001"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792" y="1416637"/>
            <a:ext cx="3590619"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70" y="6245100"/>
            <a:ext cx="1956348"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8823" y="4552455"/>
            <a:ext cx="2672291" cy="1103911"/>
          </a:xfrm>
          <a:prstGeom prst="rect">
            <a:avLst/>
          </a:prstGeom>
        </p:spPr>
      </p:pic>
      <p:sp>
        <p:nvSpPr>
          <p:cNvPr id="17" name="TextBox 16"/>
          <p:cNvSpPr txBox="1"/>
          <p:nvPr/>
        </p:nvSpPr>
        <p:spPr>
          <a:xfrm>
            <a:off x="2455084" y="6315965"/>
            <a:ext cx="2946097" cy="307777"/>
          </a:xfrm>
          <a:prstGeom prst="rect">
            <a:avLst/>
          </a:prstGeom>
          <a:noFill/>
        </p:spPr>
        <p:txBody>
          <a:bodyPr wrap="square" lIns="0" tIns="0" rIns="0" bIns="0" rtlCol="0">
            <a:spAutoFit/>
          </a:bodyPr>
          <a:lstStyle/>
          <a:p>
            <a:pPr algn="ctr" defTabSz="914234"/>
            <a:r>
              <a:rPr lang="en-US" sz="2000" b="1" spc="-71" dirty="0" smtClean="0">
                <a:gradFill>
                  <a:gsLst>
                    <a:gs pos="2917">
                      <a:srgbClr val="FFFFFF"/>
                    </a:gs>
                    <a:gs pos="30000">
                      <a:srgbClr val="FFFFFF"/>
                    </a:gs>
                  </a:gsLst>
                  <a:lin ang="5400000" scaled="0"/>
                </a:gradFill>
              </a:rPr>
              <a:t>LEARN</a:t>
            </a:r>
            <a:r>
              <a:rPr lang="en-US" sz="2000" spc="-71"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335620" y="6132408"/>
            <a:ext cx="1478441"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7234" y="4463050"/>
            <a:ext cx="111426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5370" y="2862283"/>
            <a:ext cx="1052409" cy="1205812"/>
          </a:xfrm>
          <a:prstGeom prst="rect">
            <a:avLst/>
          </a:prstGeom>
        </p:spPr>
      </p:pic>
    </p:spTree>
    <p:extLst>
      <p:ext uri="{BB962C8B-B14F-4D97-AF65-F5344CB8AC3E}">
        <p14:creationId xmlns:p14="http://schemas.microsoft.com/office/powerpoint/2010/main" val="2383659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zh-CN" altLang="en-US" smtClean="0"/>
              <a:t>单击此处编辑母版标题样式</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53" indent="-3428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62" indent="-2857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70" indent="-2857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835" indent="-2285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04" indent="-2285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0015898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361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zh-CN" altLang="en-US" smtClean="0"/>
              <a:t>单击此处编辑母版标题样式</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29" indent="-3460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1" indent="-3365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zh-CN" altLang="en-US" smtClean="0"/>
              <a:t>单击此处编辑母版文本样式</a:t>
            </a:r>
          </a:p>
          <a:p>
            <a:pPr lvl="1"/>
            <a:r>
              <a:rPr lang="zh-CN" altLang="en-US" smtClean="0"/>
              <a:t>第二级</a:t>
            </a:r>
          </a:p>
        </p:txBody>
      </p:sp>
    </p:spTree>
    <p:extLst>
      <p:ext uri="{BB962C8B-B14F-4D97-AF65-F5344CB8AC3E}">
        <p14:creationId xmlns:p14="http://schemas.microsoft.com/office/powerpoint/2010/main" val="15154558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0" name="Rectangle 9"/>
          <p:cNvSpPr/>
          <p:nvPr/>
        </p:nvSpPr>
        <p:spPr bwMode="auto">
          <a:xfrm>
            <a:off x="0" y="6574431"/>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fontAlgn="base">
              <a:spcBef>
                <a:spcPct val="0"/>
              </a:spcBef>
              <a:spcAft>
                <a:spcPct val="0"/>
              </a:spcAft>
            </a:pPr>
            <a:endParaRPr lang="en-US" sz="2267" dirty="0" smtClean="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624717" y="113226"/>
            <a:ext cx="1478140" cy="740353"/>
          </a:xfrm>
          <a:prstGeom prst="rect">
            <a:avLst/>
          </a:prstGeom>
        </p:spPr>
      </p:pic>
      <p:sp>
        <p:nvSpPr>
          <p:cNvPr id="13" name="Rectangle 12"/>
          <p:cNvSpPr/>
          <p:nvPr/>
        </p:nvSpPr>
        <p:spPr bwMode="auto">
          <a:xfrm>
            <a:off x="0" y="10"/>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3" rIns="91424" bIns="45713" numCol="1" rtlCol="0" anchor="ctr" anchorCtr="0" compatLnSpc="1">
            <a:prstTxWarp prst="textNoShape">
              <a:avLst/>
            </a:prstTxWarp>
          </a:bodyPr>
          <a:lstStyle/>
          <a:p>
            <a:pPr algn="ctr" defTabSz="913970" fontAlgn="base">
              <a:spcBef>
                <a:spcPct val="0"/>
              </a:spcBef>
              <a:spcAft>
                <a:spcPct val="0"/>
              </a:spcAft>
            </a:pPr>
            <a:endParaRPr lang="en-US" sz="2267"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92176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9248" y="1447810"/>
            <a:ext cx="5487829" cy="1764585"/>
          </a:xfrm>
        </p:spPr>
        <p:txBody>
          <a:bodyPr/>
          <a:lstStyle>
            <a:lvl1pPr marL="339914" indent="-339914">
              <a:lnSpc>
                <a:spcPct val="90000"/>
              </a:lnSpc>
              <a:defRPr sz="2800"/>
            </a:lvl1pPr>
            <a:lvl2pPr marL="673215" indent="-325367">
              <a:lnSpc>
                <a:spcPct val="90000"/>
              </a:lnSpc>
              <a:defRPr sz="2400"/>
            </a:lvl2pPr>
            <a:lvl3pPr marL="953608" indent="-288331">
              <a:lnSpc>
                <a:spcPct val="90000"/>
              </a:lnSpc>
              <a:defRPr sz="2000"/>
            </a:lvl3pPr>
            <a:lvl4pPr marL="1227389" indent="-273778">
              <a:lnSpc>
                <a:spcPct val="90000"/>
              </a:lnSpc>
              <a:defRPr sz="1867"/>
            </a:lvl4pPr>
            <a:lvl5pPr marL="1515721" indent="-280393">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3335" y="1447810"/>
            <a:ext cx="5487829" cy="1764585"/>
          </a:xfrm>
        </p:spPr>
        <p:txBody>
          <a:bodyPr/>
          <a:lstStyle>
            <a:lvl1pPr marL="347849" indent="-347849">
              <a:lnSpc>
                <a:spcPct val="90000"/>
              </a:lnSpc>
              <a:defRPr sz="2800"/>
            </a:lvl1pPr>
            <a:lvl2pPr marL="673215" indent="-339914">
              <a:lnSpc>
                <a:spcPct val="90000"/>
              </a:lnSpc>
              <a:defRPr sz="2400"/>
            </a:lvl2pPr>
            <a:lvl3pPr marL="961547" indent="-302884">
              <a:lnSpc>
                <a:spcPct val="90000"/>
              </a:lnSpc>
              <a:defRPr sz="2000"/>
            </a:lvl3pPr>
            <a:lvl4pPr marL="1227389" indent="-265841">
              <a:lnSpc>
                <a:spcPct val="90000"/>
              </a:lnSpc>
              <a:defRPr sz="1867"/>
            </a:lvl4pPr>
            <a:lvl5pPr marL="1515721" indent="-273778">
              <a:lnSpc>
                <a:spcPct val="90000"/>
              </a:lnSpc>
              <a:defRPr sz="1867"/>
            </a:lvl5pPr>
            <a:lvl6pPr>
              <a:defRPr sz="1867"/>
            </a:lvl6pPr>
            <a:lvl7pPr>
              <a:defRPr sz="1867"/>
            </a:lvl7pPr>
            <a:lvl8pPr>
              <a:defRPr sz="1867"/>
            </a:lvl8pPr>
            <a:lvl9pPr>
              <a:defRPr sz="18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8179519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theme" Target="../theme/theme10.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1.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theme" Target="../theme/theme5.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png"/><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theme" Target="../theme/theme8.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theme" Target="../theme/theme9.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14"/>
            <a:ext cx="11151917" cy="609399"/>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3713448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p:fade/>
  </p:transition>
  <p:timing>
    <p:tnLst>
      <p:par>
        <p:cTn id="1" dur="indefinite" restart="never" nodeType="tmRoot"/>
      </p:par>
    </p:tnLst>
  </p:timing>
  <p:txStyles>
    <p:titleStyle>
      <a:lvl1pPr algn="l" defTabSz="913960"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164" indent="-460164" algn="l" defTabSz="913960" rtl="0" eaLnBrk="1" latinLnBrk="0" hangingPunct="1">
        <a:lnSpc>
          <a:spcPct val="90000"/>
        </a:lnSpc>
        <a:spcBef>
          <a:spcPct val="20000"/>
        </a:spcBef>
        <a:buSzPct val="90000"/>
        <a:buFontTx/>
        <a:buBlip>
          <a:blip r:embed="rId40"/>
        </a:buBlip>
        <a:defRPr sz="3200" kern="1200">
          <a:gradFill>
            <a:gsLst>
              <a:gs pos="0">
                <a:schemeClr val="tx1"/>
              </a:gs>
              <a:gs pos="86000">
                <a:schemeClr val="tx1"/>
              </a:gs>
            </a:gsLst>
            <a:lin ang="5400000" scaled="0"/>
          </a:gradFill>
          <a:latin typeface="+mn-lt"/>
          <a:ea typeface="+mn-ea"/>
          <a:cs typeface="+mn-cs"/>
        </a:defRPr>
      </a:lvl1pPr>
      <a:lvl2pPr marL="855281" indent="-395118" algn="l" defTabSz="913960" rtl="0" eaLnBrk="1" latinLnBrk="0" hangingPunct="1">
        <a:lnSpc>
          <a:spcPct val="90000"/>
        </a:lnSpc>
        <a:spcBef>
          <a:spcPct val="20000"/>
        </a:spcBef>
        <a:buSzPct val="90000"/>
        <a:buFontTx/>
        <a:buBlip>
          <a:blip r:embed="rId40"/>
        </a:buBlip>
        <a:defRPr sz="2800" kern="1200">
          <a:gradFill>
            <a:gsLst>
              <a:gs pos="0">
                <a:schemeClr val="tx1"/>
              </a:gs>
              <a:gs pos="86000">
                <a:schemeClr val="tx1"/>
              </a:gs>
            </a:gsLst>
            <a:lin ang="5400000" scaled="0"/>
          </a:gradFill>
          <a:latin typeface="+mn-lt"/>
          <a:ea typeface="+mn-ea"/>
          <a:cs typeface="+mn-cs"/>
        </a:defRPr>
      </a:lvl2pPr>
      <a:lvl3pPr marL="1258337" indent="-403055" algn="l" defTabSz="913960" rtl="0" eaLnBrk="1" latinLnBrk="0" hangingPunct="1">
        <a:lnSpc>
          <a:spcPct val="90000"/>
        </a:lnSpc>
        <a:spcBef>
          <a:spcPct val="20000"/>
        </a:spcBef>
        <a:buSzPct val="90000"/>
        <a:buFontTx/>
        <a:buBlip>
          <a:blip r:embed="rId40"/>
        </a:buBlip>
        <a:defRPr sz="2400" kern="1200">
          <a:gradFill>
            <a:gsLst>
              <a:gs pos="0">
                <a:schemeClr val="tx1"/>
              </a:gs>
              <a:gs pos="86000">
                <a:schemeClr val="tx1"/>
              </a:gs>
            </a:gsLst>
            <a:lin ang="5400000" scaled="0"/>
          </a:gradFill>
          <a:latin typeface="+mn-lt"/>
          <a:ea typeface="+mn-ea"/>
          <a:cs typeface="+mn-cs"/>
        </a:defRPr>
      </a:lvl3pPr>
      <a:lvl4pPr marL="1604255" indent="-345919" algn="l" defTabSz="913960" rtl="0" eaLnBrk="1" latinLnBrk="0" hangingPunct="1">
        <a:lnSpc>
          <a:spcPct val="90000"/>
        </a:lnSpc>
        <a:spcBef>
          <a:spcPct val="20000"/>
        </a:spcBef>
        <a:buSzPct val="90000"/>
        <a:buFontTx/>
        <a:buBlip>
          <a:blip r:embed="rId40"/>
        </a:buBlip>
        <a:defRPr sz="2000" kern="1200">
          <a:gradFill>
            <a:gsLst>
              <a:gs pos="0">
                <a:schemeClr val="tx1"/>
              </a:gs>
              <a:gs pos="86000">
                <a:schemeClr val="tx1"/>
              </a:gs>
            </a:gsLst>
            <a:lin ang="5400000" scaled="0"/>
          </a:gradFill>
          <a:latin typeface="+mn-lt"/>
          <a:ea typeface="+mn-ea"/>
          <a:cs typeface="+mn-cs"/>
        </a:defRPr>
      </a:lvl4pPr>
      <a:lvl5pPr marL="1940665" indent="-336402" algn="l" defTabSz="913960" rtl="0" eaLnBrk="1" latinLnBrk="0" hangingPunct="1">
        <a:lnSpc>
          <a:spcPct val="90000"/>
        </a:lnSpc>
        <a:spcBef>
          <a:spcPct val="20000"/>
        </a:spcBef>
        <a:buSzPct val="90000"/>
        <a:buFontTx/>
        <a:buBlip>
          <a:blip r:embed="rId40"/>
        </a:buBlip>
        <a:defRPr sz="2000" kern="1200">
          <a:gradFill>
            <a:gsLst>
              <a:gs pos="0">
                <a:schemeClr val="tx1"/>
              </a:gs>
              <a:gs pos="86000">
                <a:schemeClr val="tx1"/>
              </a:gs>
            </a:gsLst>
            <a:lin ang="5400000" scaled="0"/>
          </a:gradFill>
          <a:latin typeface="+mn-lt"/>
          <a:ea typeface="+mn-ea"/>
          <a:cs typeface="+mn-cs"/>
        </a:defRPr>
      </a:lvl5pPr>
      <a:lvl6pPr marL="2513396"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67"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49"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28"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67" kern="1200">
          <a:solidFill>
            <a:schemeClr val="tx1"/>
          </a:solidFill>
          <a:latin typeface="+mn-lt"/>
          <a:ea typeface="+mn-ea"/>
          <a:cs typeface="+mn-cs"/>
        </a:defRPr>
      </a:lvl1pPr>
      <a:lvl2pPr marL="456974" algn="l" defTabSz="913960" rtl="0" eaLnBrk="1" latinLnBrk="0" hangingPunct="1">
        <a:defRPr sz="1867" kern="1200">
          <a:solidFill>
            <a:schemeClr val="tx1"/>
          </a:solidFill>
          <a:latin typeface="+mn-lt"/>
          <a:ea typeface="+mn-ea"/>
          <a:cs typeface="+mn-cs"/>
        </a:defRPr>
      </a:lvl2pPr>
      <a:lvl3pPr marL="913960" algn="l" defTabSz="913960" rtl="0" eaLnBrk="1" latinLnBrk="0" hangingPunct="1">
        <a:defRPr sz="1867" kern="1200">
          <a:solidFill>
            <a:schemeClr val="tx1"/>
          </a:solidFill>
          <a:latin typeface="+mn-lt"/>
          <a:ea typeface="+mn-ea"/>
          <a:cs typeface="+mn-cs"/>
        </a:defRPr>
      </a:lvl3pPr>
      <a:lvl4pPr marL="1370938" algn="l" defTabSz="913960" rtl="0" eaLnBrk="1" latinLnBrk="0" hangingPunct="1">
        <a:defRPr sz="1867" kern="1200">
          <a:solidFill>
            <a:schemeClr val="tx1"/>
          </a:solidFill>
          <a:latin typeface="+mn-lt"/>
          <a:ea typeface="+mn-ea"/>
          <a:cs typeface="+mn-cs"/>
        </a:defRPr>
      </a:lvl4pPr>
      <a:lvl5pPr marL="1827921" algn="l" defTabSz="913960" rtl="0" eaLnBrk="1" latinLnBrk="0" hangingPunct="1">
        <a:defRPr sz="1867" kern="1200">
          <a:solidFill>
            <a:schemeClr val="tx1"/>
          </a:solidFill>
          <a:latin typeface="+mn-lt"/>
          <a:ea typeface="+mn-ea"/>
          <a:cs typeface="+mn-cs"/>
        </a:defRPr>
      </a:lvl5pPr>
      <a:lvl6pPr marL="2284892" algn="l" defTabSz="913960" rtl="0" eaLnBrk="1" latinLnBrk="0" hangingPunct="1">
        <a:defRPr sz="1867" kern="1200">
          <a:solidFill>
            <a:schemeClr val="tx1"/>
          </a:solidFill>
          <a:latin typeface="+mn-lt"/>
          <a:ea typeface="+mn-ea"/>
          <a:cs typeface="+mn-cs"/>
        </a:defRPr>
      </a:lvl6pPr>
      <a:lvl7pPr marL="2741877" algn="l" defTabSz="913960" rtl="0" eaLnBrk="1" latinLnBrk="0" hangingPunct="1">
        <a:defRPr sz="1867" kern="1200">
          <a:solidFill>
            <a:schemeClr val="tx1"/>
          </a:solidFill>
          <a:latin typeface="+mn-lt"/>
          <a:ea typeface="+mn-ea"/>
          <a:cs typeface="+mn-cs"/>
        </a:defRPr>
      </a:lvl7pPr>
      <a:lvl8pPr marL="3198859" algn="l" defTabSz="913960" rtl="0" eaLnBrk="1" latinLnBrk="0" hangingPunct="1">
        <a:defRPr sz="1867" kern="1200">
          <a:solidFill>
            <a:schemeClr val="tx1"/>
          </a:solidFill>
          <a:latin typeface="+mn-lt"/>
          <a:ea typeface="+mn-ea"/>
          <a:cs typeface="+mn-cs"/>
        </a:defRPr>
      </a:lvl8pPr>
      <a:lvl9pPr marL="3655843" algn="l" defTabSz="913960" rtl="0" eaLnBrk="1" latinLnBrk="0" hangingPunct="1">
        <a:defRPr sz="1867"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defTabSz="457200"/>
            <a:fld id="{B61BEF0D-F0BB-DE4B-95CE-6DB70DBA9567}" type="datetimeFigureOut">
              <a:rPr lang="en-US" dirty="0">
                <a:solidFill>
                  <a:srgbClr val="146194">
                    <a:lumMod val="50000"/>
                  </a:srgbClr>
                </a:solidFill>
              </a:rPr>
              <a:pPr defTabSz="457200"/>
              <a:t>6/21/2013</a:t>
            </a:fld>
            <a:endParaRPr lang="en-US" dirty="0">
              <a:solidFill>
                <a:srgbClr val="146194">
                  <a:lumMod val="50000"/>
                </a:srgbClr>
              </a:solidFill>
            </a:endParaRP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defTabSz="457200"/>
            <a:endParaRPr lang="en-US" dirty="0">
              <a:solidFill>
                <a:srgbClr val="146194">
                  <a:lumMod val="50000"/>
                </a:srgbClr>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defTabSz="457200"/>
            <a:fld id="{D57F1E4F-1CFF-5643-939E-217C01CDF565}" type="slidenum">
              <a:rPr lang="en-US" dirty="0">
                <a:solidFill>
                  <a:srgbClr val="146194">
                    <a:lumMod val="50000"/>
                  </a:srgbClr>
                </a:solidFill>
              </a:rPr>
              <a:pPr defTabSz="457200"/>
              <a:t>‹#›</a:t>
            </a:fld>
            <a:endParaRPr lang="en-US" dirty="0">
              <a:solidFill>
                <a:srgbClr val="146194">
                  <a:lumMod val="50000"/>
                </a:srgbClr>
              </a:solidFill>
            </a:endParaRPr>
          </a:p>
        </p:txBody>
      </p:sp>
    </p:spTree>
    <p:extLst>
      <p:ext uri="{BB962C8B-B14F-4D97-AF65-F5344CB8AC3E}">
        <p14:creationId xmlns:p14="http://schemas.microsoft.com/office/powerpoint/2010/main" val="1808925154"/>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15"/>
            <a:ext cx="11151917" cy="609399"/>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51" y="1905004"/>
            <a:ext cx="11151915" cy="2108269"/>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86507469"/>
      </p:ext>
    </p:extLst>
  </p:cSld>
  <p:clrMap bg1="lt1" tx1="dk1" bg2="lt2" tx2="dk2" accent1="accent1" accent2="accent2" accent3="accent3" accent4="accent4" accent5="accent5" accent6="accent6" hlink="hlink" folHlink="folHlink"/>
  <p:sldLayoutIdLst>
    <p:sldLayoutId id="2147483700" r:id="rId1"/>
  </p:sldLayoutIdLst>
  <p:transition>
    <p:fade/>
  </p:transition>
  <p:timing>
    <p:tnLst>
      <p:par>
        <p:cTn id="1" dur="indefinite" restart="never" nodeType="tmRoot"/>
      </p:par>
    </p:tnLst>
  </p:timing>
  <p:txStyles>
    <p:titleStyle>
      <a:lvl1pPr algn="l" defTabSz="913960"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3960" rtl="0" eaLnBrk="1" latinLnBrk="0" hangingPunct="1">
        <a:lnSpc>
          <a:spcPct val="90000"/>
        </a:lnSpc>
        <a:spcBef>
          <a:spcPct val="20000"/>
        </a:spcBef>
        <a:buFont typeface="Arial" pitchFamily="34" charset="0"/>
        <a:buNone/>
        <a:defRPr sz="3067" b="0" kern="1200">
          <a:solidFill>
            <a:schemeClr val="tx1">
              <a:alpha val="99000"/>
            </a:schemeClr>
          </a:solidFill>
          <a:latin typeface="Consolas" pitchFamily="49" charset="0"/>
          <a:ea typeface="+mn-ea"/>
          <a:cs typeface="Consolas" pitchFamily="49" charset="0"/>
        </a:defRPr>
      </a:lvl1pPr>
      <a:lvl2pPr marL="384785" indent="-7937" algn="l" defTabSz="913960"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632" indent="-7937" algn="l" defTabSz="913960"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3529" indent="7937" algn="l" defTabSz="913960"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5411" indent="0" algn="l" defTabSz="913960"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3396"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67"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49"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28" indent="-228492"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67" kern="1200">
          <a:solidFill>
            <a:schemeClr val="tx1"/>
          </a:solidFill>
          <a:latin typeface="+mn-lt"/>
          <a:ea typeface="+mn-ea"/>
          <a:cs typeface="+mn-cs"/>
        </a:defRPr>
      </a:lvl1pPr>
      <a:lvl2pPr marL="456974" algn="l" defTabSz="913960" rtl="0" eaLnBrk="1" latinLnBrk="0" hangingPunct="1">
        <a:defRPr sz="1867" kern="1200">
          <a:solidFill>
            <a:schemeClr val="tx1"/>
          </a:solidFill>
          <a:latin typeface="+mn-lt"/>
          <a:ea typeface="+mn-ea"/>
          <a:cs typeface="+mn-cs"/>
        </a:defRPr>
      </a:lvl2pPr>
      <a:lvl3pPr marL="913960" algn="l" defTabSz="913960" rtl="0" eaLnBrk="1" latinLnBrk="0" hangingPunct="1">
        <a:defRPr sz="1867" kern="1200">
          <a:solidFill>
            <a:schemeClr val="tx1"/>
          </a:solidFill>
          <a:latin typeface="+mn-lt"/>
          <a:ea typeface="+mn-ea"/>
          <a:cs typeface="+mn-cs"/>
        </a:defRPr>
      </a:lvl3pPr>
      <a:lvl4pPr marL="1370938" algn="l" defTabSz="913960" rtl="0" eaLnBrk="1" latinLnBrk="0" hangingPunct="1">
        <a:defRPr sz="1867" kern="1200">
          <a:solidFill>
            <a:schemeClr val="tx1"/>
          </a:solidFill>
          <a:latin typeface="+mn-lt"/>
          <a:ea typeface="+mn-ea"/>
          <a:cs typeface="+mn-cs"/>
        </a:defRPr>
      </a:lvl4pPr>
      <a:lvl5pPr marL="1827921" algn="l" defTabSz="913960" rtl="0" eaLnBrk="1" latinLnBrk="0" hangingPunct="1">
        <a:defRPr sz="1867" kern="1200">
          <a:solidFill>
            <a:schemeClr val="tx1"/>
          </a:solidFill>
          <a:latin typeface="+mn-lt"/>
          <a:ea typeface="+mn-ea"/>
          <a:cs typeface="+mn-cs"/>
        </a:defRPr>
      </a:lvl5pPr>
      <a:lvl6pPr marL="2284892" algn="l" defTabSz="913960" rtl="0" eaLnBrk="1" latinLnBrk="0" hangingPunct="1">
        <a:defRPr sz="1867" kern="1200">
          <a:solidFill>
            <a:schemeClr val="tx1"/>
          </a:solidFill>
          <a:latin typeface="+mn-lt"/>
          <a:ea typeface="+mn-ea"/>
          <a:cs typeface="+mn-cs"/>
        </a:defRPr>
      </a:lvl6pPr>
      <a:lvl7pPr marL="2741877" algn="l" defTabSz="913960" rtl="0" eaLnBrk="1" latinLnBrk="0" hangingPunct="1">
        <a:defRPr sz="1867" kern="1200">
          <a:solidFill>
            <a:schemeClr val="tx1"/>
          </a:solidFill>
          <a:latin typeface="+mn-lt"/>
          <a:ea typeface="+mn-ea"/>
          <a:cs typeface="+mn-cs"/>
        </a:defRPr>
      </a:lvl7pPr>
      <a:lvl8pPr marL="3198859" algn="l" defTabSz="913960" rtl="0" eaLnBrk="1" latinLnBrk="0" hangingPunct="1">
        <a:defRPr sz="1867" kern="1200">
          <a:solidFill>
            <a:schemeClr val="tx1"/>
          </a:solidFill>
          <a:latin typeface="+mn-lt"/>
          <a:ea typeface="+mn-ea"/>
          <a:cs typeface="+mn-cs"/>
        </a:defRPr>
      </a:lvl8pPr>
      <a:lvl9pPr marL="3655843" algn="l" defTabSz="913960"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13"/>
            <a:ext cx="11151917" cy="609399"/>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42459609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244" indent="-460244" algn="l" defTabSz="914120"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9"/>
            <a:ext cx="11151917" cy="609399"/>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4971292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ransition>
    <p:fade/>
  </p:transition>
  <p:timing>
    <p:tnLst>
      <p:par>
        <p:cTn id="1" dur="indefinite" restart="never" nodeType="tmRoot"/>
      </p:par>
    </p:tnLst>
  </p:timing>
  <p:txStyles>
    <p:titleStyle>
      <a:lvl1pPr algn="l" defTabSz="914234"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04" indent="-460304" algn="l" defTabSz="914234"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541" indent="-395235" algn="l" defTabSz="914234"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713" indent="-403171" algn="l" defTabSz="914234"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729" indent="-346025" algn="l" defTabSz="914234"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241" indent="-336502" algn="l" defTabSz="914234"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4148"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9"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8"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94"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4" rtl="0" eaLnBrk="1" latinLnBrk="0" hangingPunct="1">
        <a:defRPr sz="1867" kern="1200">
          <a:solidFill>
            <a:schemeClr val="tx1"/>
          </a:solidFill>
          <a:latin typeface="+mn-lt"/>
          <a:ea typeface="+mn-ea"/>
          <a:cs typeface="+mn-cs"/>
        </a:defRPr>
      </a:lvl1pPr>
      <a:lvl2pPr marL="457114" algn="l" defTabSz="914234" rtl="0" eaLnBrk="1" latinLnBrk="0" hangingPunct="1">
        <a:defRPr sz="1867" kern="1200">
          <a:solidFill>
            <a:schemeClr val="tx1"/>
          </a:solidFill>
          <a:latin typeface="+mn-lt"/>
          <a:ea typeface="+mn-ea"/>
          <a:cs typeface="+mn-cs"/>
        </a:defRPr>
      </a:lvl2pPr>
      <a:lvl3pPr marL="914234" algn="l" defTabSz="914234" rtl="0" eaLnBrk="1" latinLnBrk="0" hangingPunct="1">
        <a:defRPr sz="1867" kern="1200">
          <a:solidFill>
            <a:schemeClr val="tx1"/>
          </a:solidFill>
          <a:latin typeface="+mn-lt"/>
          <a:ea typeface="+mn-ea"/>
          <a:cs typeface="+mn-cs"/>
        </a:defRPr>
      </a:lvl3pPr>
      <a:lvl4pPr marL="1371350" algn="l" defTabSz="914234" rtl="0" eaLnBrk="1" latinLnBrk="0" hangingPunct="1">
        <a:defRPr sz="1867" kern="1200">
          <a:solidFill>
            <a:schemeClr val="tx1"/>
          </a:solidFill>
          <a:latin typeface="+mn-lt"/>
          <a:ea typeface="+mn-ea"/>
          <a:cs typeface="+mn-cs"/>
        </a:defRPr>
      </a:lvl4pPr>
      <a:lvl5pPr marL="1828469" algn="l" defTabSz="914234" rtl="0" eaLnBrk="1" latinLnBrk="0" hangingPunct="1">
        <a:defRPr sz="1867" kern="1200">
          <a:solidFill>
            <a:schemeClr val="tx1"/>
          </a:solidFill>
          <a:latin typeface="+mn-lt"/>
          <a:ea typeface="+mn-ea"/>
          <a:cs typeface="+mn-cs"/>
        </a:defRPr>
      </a:lvl5pPr>
      <a:lvl6pPr marL="2285580" algn="l" defTabSz="914234" rtl="0" eaLnBrk="1" latinLnBrk="0" hangingPunct="1">
        <a:defRPr sz="1867" kern="1200">
          <a:solidFill>
            <a:schemeClr val="tx1"/>
          </a:solidFill>
          <a:latin typeface="+mn-lt"/>
          <a:ea typeface="+mn-ea"/>
          <a:cs typeface="+mn-cs"/>
        </a:defRPr>
      </a:lvl6pPr>
      <a:lvl7pPr marL="2742702" algn="l" defTabSz="914234" rtl="0" eaLnBrk="1" latinLnBrk="0" hangingPunct="1">
        <a:defRPr sz="1867" kern="1200">
          <a:solidFill>
            <a:schemeClr val="tx1"/>
          </a:solidFill>
          <a:latin typeface="+mn-lt"/>
          <a:ea typeface="+mn-ea"/>
          <a:cs typeface="+mn-cs"/>
        </a:defRPr>
      </a:lvl7pPr>
      <a:lvl8pPr marL="3199819" algn="l" defTabSz="914234" rtl="0" eaLnBrk="1" latinLnBrk="0" hangingPunct="1">
        <a:defRPr sz="1867" kern="1200">
          <a:solidFill>
            <a:schemeClr val="tx1"/>
          </a:solidFill>
          <a:latin typeface="+mn-lt"/>
          <a:ea typeface="+mn-ea"/>
          <a:cs typeface="+mn-cs"/>
        </a:defRPr>
      </a:lvl8pPr>
      <a:lvl9pPr marL="3656937" algn="l" defTabSz="914234" rtl="0" eaLnBrk="1" latinLnBrk="0" hangingPunct="1">
        <a:defRPr sz="186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71098098"/>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Lst>
  <p:transition>
    <p:fade/>
  </p:transition>
  <p:timing>
    <p:tnLst>
      <p:par>
        <p:cTn id="1" dur="indefinite" restart="never" nodeType="tmRoot"/>
      </p:par>
    </p:tnLst>
  </p:timing>
  <p:txStyles>
    <p:titleStyle>
      <a:lvl1pPr algn="l" defTabSz="914234" rtl="0" eaLnBrk="1" latinLnBrk="0" hangingPunct="1">
        <a:lnSpc>
          <a:spcPct val="90000"/>
        </a:lnSpc>
        <a:spcBef>
          <a:spcPct val="0"/>
        </a:spcBef>
        <a:buNone/>
        <a:defRPr lang="en-US" sz="546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78" marR="0" indent="-339678" algn="l" defTabSz="914234"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06" marR="0" indent="-233329" algn="l" defTabSz="914234"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00" marR="0" indent="-225393" algn="l" defTabSz="914234" rtl="0" eaLnBrk="1" fontAlgn="auto" latinLnBrk="0" hangingPunct="1">
        <a:lnSpc>
          <a:spcPct val="90000"/>
        </a:lnSpc>
        <a:spcBef>
          <a:spcPct val="20000"/>
        </a:spcBef>
        <a:spcAft>
          <a:spcPts val="0"/>
        </a:spcAft>
        <a:buClrTx/>
        <a:buSzPct val="90000"/>
        <a:buFont typeface="Wingdings" pitchFamily="2" charset="2"/>
        <a:buChar char=""/>
        <a:tabLst>
          <a:tab pos="798400" algn="l"/>
        </a:tabLst>
        <a:defRPr sz="2400" kern="1200" spc="0" baseline="0">
          <a:gradFill>
            <a:gsLst>
              <a:gs pos="1250">
                <a:schemeClr val="tx1"/>
              </a:gs>
              <a:gs pos="100000">
                <a:schemeClr val="tx1"/>
              </a:gs>
            </a:gsLst>
            <a:lin ang="5400000" scaled="0"/>
          </a:gradFill>
          <a:latin typeface="+mn-lt"/>
          <a:ea typeface="+mn-ea"/>
          <a:cs typeface="+mn-cs"/>
        </a:defRPr>
      </a:lvl3pPr>
      <a:lvl4pPr marL="1030144" marR="0" indent="-231740" algn="l" defTabSz="914234"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37" marR="0" indent="-225393" algn="l" defTabSz="914234" rtl="0" eaLnBrk="1" fontAlgn="auto" latinLnBrk="0" hangingPunct="1">
        <a:lnSpc>
          <a:spcPct val="90000"/>
        </a:lnSpc>
        <a:spcBef>
          <a:spcPct val="20000"/>
        </a:spcBef>
        <a:spcAft>
          <a:spcPts val="0"/>
        </a:spcAft>
        <a:buClrTx/>
        <a:buSzPct val="90000"/>
        <a:buFont typeface="Wingdings" pitchFamily="2" charset="2"/>
        <a:buChar char=""/>
        <a:tabLst>
          <a:tab pos="1255537" algn="l"/>
        </a:tabLst>
        <a:defRPr sz="2000" kern="1200" spc="0" baseline="0">
          <a:gradFill>
            <a:gsLst>
              <a:gs pos="1250">
                <a:schemeClr val="tx1"/>
              </a:gs>
              <a:gs pos="100000">
                <a:schemeClr val="tx1"/>
              </a:gs>
            </a:gsLst>
            <a:lin ang="5400000" scaled="0"/>
          </a:gradFill>
          <a:latin typeface="+mn-lt"/>
          <a:ea typeface="+mn-ea"/>
          <a:cs typeface="+mn-cs"/>
        </a:defRPr>
      </a:lvl5pPr>
      <a:lvl6pPr marL="2514148"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9"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8"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94" indent="-228560" algn="l" defTabSz="9142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4" rtl="0" eaLnBrk="1" latinLnBrk="0" hangingPunct="1">
        <a:defRPr sz="1867" kern="1200">
          <a:solidFill>
            <a:schemeClr val="tx1"/>
          </a:solidFill>
          <a:latin typeface="+mn-lt"/>
          <a:ea typeface="+mn-ea"/>
          <a:cs typeface="+mn-cs"/>
        </a:defRPr>
      </a:lvl1pPr>
      <a:lvl2pPr marL="457114" algn="l" defTabSz="914234" rtl="0" eaLnBrk="1" latinLnBrk="0" hangingPunct="1">
        <a:defRPr sz="1867" kern="1200">
          <a:solidFill>
            <a:schemeClr val="tx1"/>
          </a:solidFill>
          <a:latin typeface="+mn-lt"/>
          <a:ea typeface="+mn-ea"/>
          <a:cs typeface="+mn-cs"/>
        </a:defRPr>
      </a:lvl2pPr>
      <a:lvl3pPr marL="914234" algn="l" defTabSz="914234" rtl="0" eaLnBrk="1" latinLnBrk="0" hangingPunct="1">
        <a:defRPr sz="1867" kern="1200">
          <a:solidFill>
            <a:schemeClr val="tx1"/>
          </a:solidFill>
          <a:latin typeface="+mn-lt"/>
          <a:ea typeface="+mn-ea"/>
          <a:cs typeface="+mn-cs"/>
        </a:defRPr>
      </a:lvl3pPr>
      <a:lvl4pPr marL="1371350" algn="l" defTabSz="914234" rtl="0" eaLnBrk="1" latinLnBrk="0" hangingPunct="1">
        <a:defRPr sz="1867" kern="1200">
          <a:solidFill>
            <a:schemeClr val="tx1"/>
          </a:solidFill>
          <a:latin typeface="+mn-lt"/>
          <a:ea typeface="+mn-ea"/>
          <a:cs typeface="+mn-cs"/>
        </a:defRPr>
      </a:lvl4pPr>
      <a:lvl5pPr marL="1828469" algn="l" defTabSz="914234" rtl="0" eaLnBrk="1" latinLnBrk="0" hangingPunct="1">
        <a:defRPr sz="1867" kern="1200">
          <a:solidFill>
            <a:schemeClr val="tx1"/>
          </a:solidFill>
          <a:latin typeface="+mn-lt"/>
          <a:ea typeface="+mn-ea"/>
          <a:cs typeface="+mn-cs"/>
        </a:defRPr>
      </a:lvl5pPr>
      <a:lvl6pPr marL="2285580" algn="l" defTabSz="914234" rtl="0" eaLnBrk="1" latinLnBrk="0" hangingPunct="1">
        <a:defRPr sz="1867" kern="1200">
          <a:solidFill>
            <a:schemeClr val="tx1"/>
          </a:solidFill>
          <a:latin typeface="+mn-lt"/>
          <a:ea typeface="+mn-ea"/>
          <a:cs typeface="+mn-cs"/>
        </a:defRPr>
      </a:lvl6pPr>
      <a:lvl7pPr marL="2742702" algn="l" defTabSz="914234" rtl="0" eaLnBrk="1" latinLnBrk="0" hangingPunct="1">
        <a:defRPr sz="1867" kern="1200">
          <a:solidFill>
            <a:schemeClr val="tx1"/>
          </a:solidFill>
          <a:latin typeface="+mn-lt"/>
          <a:ea typeface="+mn-ea"/>
          <a:cs typeface="+mn-cs"/>
        </a:defRPr>
      </a:lvl7pPr>
      <a:lvl8pPr marL="3199819" algn="l" defTabSz="914234" rtl="0" eaLnBrk="1" latinLnBrk="0" hangingPunct="1">
        <a:defRPr sz="1867" kern="1200">
          <a:solidFill>
            <a:schemeClr val="tx1"/>
          </a:solidFill>
          <a:latin typeface="+mn-lt"/>
          <a:ea typeface="+mn-ea"/>
          <a:cs typeface="+mn-cs"/>
        </a:defRPr>
      </a:lvl8pPr>
      <a:lvl9pPr marL="3656937" algn="l" defTabSz="914234" rtl="0" eaLnBrk="1" latinLnBrk="0" hangingPunct="1">
        <a:defRPr sz="186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478470727"/>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Lst>
  <p:transition>
    <p:fade/>
  </p:transition>
  <p:timing>
    <p:tnLst>
      <p:par>
        <p:cTn id="1" dur="indefinite" restart="never" nodeType="tmRoot"/>
      </p:par>
    </p:tnLst>
  </p:timing>
  <p:txStyles>
    <p:titleStyle>
      <a:lvl1pPr algn="l" defTabSz="914310" rtl="0" eaLnBrk="1" latinLnBrk="0" hangingPunct="1">
        <a:lnSpc>
          <a:spcPct val="90000"/>
        </a:lnSpc>
        <a:spcBef>
          <a:spcPct val="0"/>
        </a:spcBef>
        <a:buNone/>
        <a:defRPr lang="en-US" sz="546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06" marR="0" indent="-339706" algn="l" defTabSz="914310"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54" marR="0" indent="-233349" algn="l" defTabSz="914310"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67" marR="0" indent="-225412" algn="l" defTabSz="914310" rtl="0" eaLnBrk="1" fontAlgn="auto" latinLnBrk="0" hangingPunct="1">
        <a:lnSpc>
          <a:spcPct val="90000"/>
        </a:lnSpc>
        <a:spcBef>
          <a:spcPct val="20000"/>
        </a:spcBef>
        <a:spcAft>
          <a:spcPts val="0"/>
        </a:spcAft>
        <a:buClrTx/>
        <a:buSzPct val="90000"/>
        <a:buFont typeface="Wingdings" pitchFamily="2" charset="2"/>
        <a:buChar char=""/>
        <a:tabLst>
          <a:tab pos="798467" algn="l"/>
        </a:tabLst>
        <a:defRPr sz="2400" kern="1200" spc="0" baseline="0">
          <a:gradFill>
            <a:gsLst>
              <a:gs pos="1250">
                <a:schemeClr val="tx1"/>
              </a:gs>
              <a:gs pos="100000">
                <a:schemeClr val="tx1"/>
              </a:gs>
            </a:gsLst>
            <a:lin ang="5400000" scaled="0"/>
          </a:gradFill>
          <a:latin typeface="+mn-lt"/>
          <a:ea typeface="+mn-ea"/>
          <a:cs typeface="+mn-cs"/>
        </a:defRPr>
      </a:lvl3pPr>
      <a:lvl4pPr marL="1030229" marR="0" indent="-231760" algn="l" defTabSz="914310"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41" marR="0" indent="-225412" algn="l" defTabSz="914310" rtl="0" eaLnBrk="1" fontAlgn="auto" latinLnBrk="0" hangingPunct="1">
        <a:lnSpc>
          <a:spcPct val="90000"/>
        </a:lnSpc>
        <a:spcBef>
          <a:spcPct val="20000"/>
        </a:spcBef>
        <a:spcAft>
          <a:spcPts val="0"/>
        </a:spcAft>
        <a:buClrTx/>
        <a:buSzPct val="90000"/>
        <a:buFont typeface="Wingdings" pitchFamily="2" charset="2"/>
        <a:buChar char=""/>
        <a:tabLst>
          <a:tab pos="1255641" algn="l"/>
        </a:tabLst>
        <a:defRPr sz="2000" kern="1200" spc="0" baseline="0">
          <a:gradFill>
            <a:gsLst>
              <a:gs pos="1250">
                <a:schemeClr val="tx1"/>
              </a:gs>
              <a:gs pos="100000">
                <a:schemeClr val="tx1"/>
              </a:gs>
            </a:gsLst>
            <a:lin ang="5400000" scaled="0"/>
          </a:gradFill>
          <a:latin typeface="+mn-lt"/>
          <a:ea typeface="+mn-ea"/>
          <a:cs typeface="+mn-cs"/>
        </a:defRPr>
      </a:lvl5pPr>
      <a:lvl6pPr marL="2514356" indent="-228578" algn="l" defTabSz="9143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7" indent="-228578" algn="l" defTabSz="9143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64" indent="-228578" algn="l" defTabSz="9143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18" indent="-228578" algn="l" defTabSz="9143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0" rtl="0" eaLnBrk="1" latinLnBrk="0" hangingPunct="1">
        <a:defRPr sz="1867" kern="1200">
          <a:solidFill>
            <a:schemeClr val="tx1"/>
          </a:solidFill>
          <a:latin typeface="+mn-lt"/>
          <a:ea typeface="+mn-ea"/>
          <a:cs typeface="+mn-cs"/>
        </a:defRPr>
      </a:lvl1pPr>
      <a:lvl2pPr marL="457154" algn="l" defTabSz="914310" rtl="0" eaLnBrk="1" latinLnBrk="0" hangingPunct="1">
        <a:defRPr sz="1867" kern="1200">
          <a:solidFill>
            <a:schemeClr val="tx1"/>
          </a:solidFill>
          <a:latin typeface="+mn-lt"/>
          <a:ea typeface="+mn-ea"/>
          <a:cs typeface="+mn-cs"/>
        </a:defRPr>
      </a:lvl2pPr>
      <a:lvl3pPr marL="914310" algn="l" defTabSz="914310" rtl="0" eaLnBrk="1" latinLnBrk="0" hangingPunct="1">
        <a:defRPr sz="1867" kern="1200">
          <a:solidFill>
            <a:schemeClr val="tx1"/>
          </a:solidFill>
          <a:latin typeface="+mn-lt"/>
          <a:ea typeface="+mn-ea"/>
          <a:cs typeface="+mn-cs"/>
        </a:defRPr>
      </a:lvl3pPr>
      <a:lvl4pPr marL="1371464" algn="l" defTabSz="914310" rtl="0" eaLnBrk="1" latinLnBrk="0" hangingPunct="1">
        <a:defRPr sz="1867" kern="1200">
          <a:solidFill>
            <a:schemeClr val="tx1"/>
          </a:solidFill>
          <a:latin typeface="+mn-lt"/>
          <a:ea typeface="+mn-ea"/>
          <a:cs typeface="+mn-cs"/>
        </a:defRPr>
      </a:lvl4pPr>
      <a:lvl5pPr marL="1828621" algn="l" defTabSz="914310" rtl="0" eaLnBrk="1" latinLnBrk="0" hangingPunct="1">
        <a:defRPr sz="1867" kern="1200">
          <a:solidFill>
            <a:schemeClr val="tx1"/>
          </a:solidFill>
          <a:latin typeface="+mn-lt"/>
          <a:ea typeface="+mn-ea"/>
          <a:cs typeface="+mn-cs"/>
        </a:defRPr>
      </a:lvl5pPr>
      <a:lvl6pPr marL="2285772" algn="l" defTabSz="914310" rtl="0" eaLnBrk="1" latinLnBrk="0" hangingPunct="1">
        <a:defRPr sz="1867" kern="1200">
          <a:solidFill>
            <a:schemeClr val="tx1"/>
          </a:solidFill>
          <a:latin typeface="+mn-lt"/>
          <a:ea typeface="+mn-ea"/>
          <a:cs typeface="+mn-cs"/>
        </a:defRPr>
      </a:lvl6pPr>
      <a:lvl7pPr marL="2742930" algn="l" defTabSz="914310" rtl="0" eaLnBrk="1" latinLnBrk="0" hangingPunct="1">
        <a:defRPr sz="1867" kern="1200">
          <a:solidFill>
            <a:schemeClr val="tx1"/>
          </a:solidFill>
          <a:latin typeface="+mn-lt"/>
          <a:ea typeface="+mn-ea"/>
          <a:cs typeface="+mn-cs"/>
        </a:defRPr>
      </a:lvl7pPr>
      <a:lvl8pPr marL="3200085" algn="l" defTabSz="914310" rtl="0" eaLnBrk="1" latinLnBrk="0" hangingPunct="1">
        <a:defRPr sz="1867" kern="1200">
          <a:solidFill>
            <a:schemeClr val="tx1"/>
          </a:solidFill>
          <a:latin typeface="+mn-lt"/>
          <a:ea typeface="+mn-ea"/>
          <a:cs typeface="+mn-cs"/>
        </a:defRPr>
      </a:lvl8pPr>
      <a:lvl9pPr marL="3657241" algn="l" defTabSz="914310" rtl="0" eaLnBrk="1" latinLnBrk="0" hangingPunct="1">
        <a:defRPr sz="18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609399"/>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2"/>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22073397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Lst>
  <p:transition>
    <p:fade/>
  </p:transition>
  <p:timing>
    <p:tnLst>
      <p:par>
        <p:cTn id="1" dur="indefinite" restart="never" nodeType="tmRoot"/>
      </p:par>
    </p:tnLst>
  </p:timing>
  <p:txStyles>
    <p:titleStyle>
      <a:lvl1pPr algn="l" defTabSz="914424"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404" indent="-460404" algn="l" defTabSz="914424"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mn-lt"/>
          <a:ea typeface="+mn-ea"/>
          <a:cs typeface="+mn-cs"/>
        </a:defRPr>
      </a:lvl1pPr>
      <a:lvl2pPr marL="855721" indent="-395315" algn="l" defTabSz="914424" rtl="0" eaLnBrk="1" latinLnBrk="0" hangingPunct="1">
        <a:lnSpc>
          <a:spcPct val="90000"/>
        </a:lnSpc>
        <a:spcBef>
          <a:spcPct val="20000"/>
        </a:spcBef>
        <a:buSzPct val="90000"/>
        <a:buFontTx/>
        <a:buBlip>
          <a:blip r:embed="rId21"/>
        </a:buBlip>
        <a:defRPr sz="2800" kern="1200">
          <a:gradFill>
            <a:gsLst>
              <a:gs pos="0">
                <a:schemeClr val="tx1"/>
              </a:gs>
              <a:gs pos="86000">
                <a:schemeClr val="tx1"/>
              </a:gs>
            </a:gsLst>
            <a:lin ang="5400000" scaled="0"/>
          </a:gradFill>
          <a:latin typeface="+mn-lt"/>
          <a:ea typeface="+mn-ea"/>
          <a:cs typeface="+mn-cs"/>
        </a:defRPr>
      </a:lvl2pPr>
      <a:lvl3pPr marL="1258973" indent="-403251" algn="l" defTabSz="914424"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mn-lt"/>
          <a:ea typeface="+mn-ea"/>
          <a:cs typeface="+mn-cs"/>
        </a:defRPr>
      </a:lvl3pPr>
      <a:lvl4pPr marL="1605069" indent="-346098" algn="l" defTabSz="914424"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4pPr>
      <a:lvl5pPr marL="1941642" indent="-336573" algn="l" defTabSz="914424"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5pPr>
      <a:lvl6pPr marL="2514668"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9"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4"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4" rtl="0" eaLnBrk="1" latinLnBrk="0" hangingPunct="1">
        <a:defRPr sz="1867" kern="1200">
          <a:solidFill>
            <a:schemeClr val="tx1"/>
          </a:solidFill>
          <a:latin typeface="+mn-lt"/>
          <a:ea typeface="+mn-ea"/>
          <a:cs typeface="+mn-cs"/>
        </a:defRPr>
      </a:lvl1pPr>
      <a:lvl2pPr marL="457213" algn="l" defTabSz="914424" rtl="0" eaLnBrk="1" latinLnBrk="0" hangingPunct="1">
        <a:defRPr sz="1867" kern="1200">
          <a:solidFill>
            <a:schemeClr val="tx1"/>
          </a:solidFill>
          <a:latin typeface="+mn-lt"/>
          <a:ea typeface="+mn-ea"/>
          <a:cs typeface="+mn-cs"/>
        </a:defRPr>
      </a:lvl2pPr>
      <a:lvl3pPr marL="914424" algn="l" defTabSz="914424" rtl="0" eaLnBrk="1" latinLnBrk="0" hangingPunct="1">
        <a:defRPr sz="1867" kern="1200">
          <a:solidFill>
            <a:schemeClr val="tx1"/>
          </a:solidFill>
          <a:latin typeface="+mn-lt"/>
          <a:ea typeface="+mn-ea"/>
          <a:cs typeface="+mn-cs"/>
        </a:defRPr>
      </a:lvl3pPr>
      <a:lvl4pPr marL="1371636" algn="l" defTabSz="914424" rtl="0" eaLnBrk="1" latinLnBrk="0" hangingPunct="1">
        <a:defRPr sz="1867" kern="1200">
          <a:solidFill>
            <a:schemeClr val="tx1"/>
          </a:solidFill>
          <a:latin typeface="+mn-lt"/>
          <a:ea typeface="+mn-ea"/>
          <a:cs typeface="+mn-cs"/>
        </a:defRPr>
      </a:lvl4pPr>
      <a:lvl5pPr marL="1828849" algn="l" defTabSz="914424" rtl="0" eaLnBrk="1" latinLnBrk="0" hangingPunct="1">
        <a:defRPr sz="1867" kern="1200">
          <a:solidFill>
            <a:schemeClr val="tx1"/>
          </a:solidFill>
          <a:latin typeface="+mn-lt"/>
          <a:ea typeface="+mn-ea"/>
          <a:cs typeface="+mn-cs"/>
        </a:defRPr>
      </a:lvl5pPr>
      <a:lvl6pPr marL="2286060" algn="l" defTabSz="914424" rtl="0" eaLnBrk="1" latinLnBrk="0" hangingPunct="1">
        <a:defRPr sz="1867" kern="1200">
          <a:solidFill>
            <a:schemeClr val="tx1"/>
          </a:solidFill>
          <a:latin typeface="+mn-lt"/>
          <a:ea typeface="+mn-ea"/>
          <a:cs typeface="+mn-cs"/>
        </a:defRPr>
      </a:lvl6pPr>
      <a:lvl7pPr marL="2743273" algn="l" defTabSz="914424" rtl="0" eaLnBrk="1" latinLnBrk="0" hangingPunct="1">
        <a:defRPr sz="1867" kern="1200">
          <a:solidFill>
            <a:schemeClr val="tx1"/>
          </a:solidFill>
          <a:latin typeface="+mn-lt"/>
          <a:ea typeface="+mn-ea"/>
          <a:cs typeface="+mn-cs"/>
        </a:defRPr>
      </a:lvl7pPr>
      <a:lvl8pPr marL="3200485" algn="l" defTabSz="914424" rtl="0" eaLnBrk="1" latinLnBrk="0" hangingPunct="1">
        <a:defRPr sz="1867" kern="1200">
          <a:solidFill>
            <a:schemeClr val="tx1"/>
          </a:solidFill>
          <a:latin typeface="+mn-lt"/>
          <a:ea typeface="+mn-ea"/>
          <a:cs typeface="+mn-cs"/>
        </a:defRPr>
      </a:lvl8pPr>
      <a:lvl9pPr marL="3657697" algn="l" defTabSz="914424" rtl="0" eaLnBrk="1" latinLnBrk="0" hangingPunct="1">
        <a:defRPr sz="186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2"/>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349348260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Lst>
  <p:transition>
    <p:fade/>
  </p:transition>
  <p:timing>
    <p:tnLst>
      <p:par>
        <p:cTn id="1" dur="indefinite" restart="never" nodeType="tmRoot"/>
      </p:par>
    </p:tnLst>
  </p:timing>
  <p:txStyles>
    <p:titleStyle>
      <a:lvl1pPr algn="l" defTabSz="914424"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404" indent="-460404" algn="l" defTabSz="91442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721" indent="-395315" algn="l" defTabSz="91442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973" indent="-403251" algn="l" defTabSz="91442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5069" indent="-346098" algn="l" defTabSz="91442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642" indent="-336573" algn="l" defTabSz="91442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668"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9"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2"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04" indent="-228606" algn="l" defTabSz="9144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4" rtl="0" eaLnBrk="1" latinLnBrk="0" hangingPunct="1">
        <a:defRPr sz="1867" kern="1200">
          <a:solidFill>
            <a:schemeClr val="tx1"/>
          </a:solidFill>
          <a:latin typeface="+mn-lt"/>
          <a:ea typeface="+mn-ea"/>
          <a:cs typeface="+mn-cs"/>
        </a:defRPr>
      </a:lvl1pPr>
      <a:lvl2pPr marL="457213" algn="l" defTabSz="914424" rtl="0" eaLnBrk="1" latinLnBrk="0" hangingPunct="1">
        <a:defRPr sz="1867" kern="1200">
          <a:solidFill>
            <a:schemeClr val="tx1"/>
          </a:solidFill>
          <a:latin typeface="+mn-lt"/>
          <a:ea typeface="+mn-ea"/>
          <a:cs typeface="+mn-cs"/>
        </a:defRPr>
      </a:lvl2pPr>
      <a:lvl3pPr marL="914424" algn="l" defTabSz="914424" rtl="0" eaLnBrk="1" latinLnBrk="0" hangingPunct="1">
        <a:defRPr sz="1867" kern="1200">
          <a:solidFill>
            <a:schemeClr val="tx1"/>
          </a:solidFill>
          <a:latin typeface="+mn-lt"/>
          <a:ea typeface="+mn-ea"/>
          <a:cs typeface="+mn-cs"/>
        </a:defRPr>
      </a:lvl3pPr>
      <a:lvl4pPr marL="1371636" algn="l" defTabSz="914424" rtl="0" eaLnBrk="1" latinLnBrk="0" hangingPunct="1">
        <a:defRPr sz="1867" kern="1200">
          <a:solidFill>
            <a:schemeClr val="tx1"/>
          </a:solidFill>
          <a:latin typeface="+mn-lt"/>
          <a:ea typeface="+mn-ea"/>
          <a:cs typeface="+mn-cs"/>
        </a:defRPr>
      </a:lvl4pPr>
      <a:lvl5pPr marL="1828849" algn="l" defTabSz="914424" rtl="0" eaLnBrk="1" latinLnBrk="0" hangingPunct="1">
        <a:defRPr sz="1867" kern="1200">
          <a:solidFill>
            <a:schemeClr val="tx1"/>
          </a:solidFill>
          <a:latin typeface="+mn-lt"/>
          <a:ea typeface="+mn-ea"/>
          <a:cs typeface="+mn-cs"/>
        </a:defRPr>
      </a:lvl5pPr>
      <a:lvl6pPr marL="2286060" algn="l" defTabSz="914424" rtl="0" eaLnBrk="1" latinLnBrk="0" hangingPunct="1">
        <a:defRPr sz="1867" kern="1200">
          <a:solidFill>
            <a:schemeClr val="tx1"/>
          </a:solidFill>
          <a:latin typeface="+mn-lt"/>
          <a:ea typeface="+mn-ea"/>
          <a:cs typeface="+mn-cs"/>
        </a:defRPr>
      </a:lvl6pPr>
      <a:lvl7pPr marL="2743273" algn="l" defTabSz="914424" rtl="0" eaLnBrk="1" latinLnBrk="0" hangingPunct="1">
        <a:defRPr sz="1867" kern="1200">
          <a:solidFill>
            <a:schemeClr val="tx1"/>
          </a:solidFill>
          <a:latin typeface="+mn-lt"/>
          <a:ea typeface="+mn-ea"/>
          <a:cs typeface="+mn-cs"/>
        </a:defRPr>
      </a:lvl7pPr>
      <a:lvl8pPr marL="3200485" algn="l" defTabSz="914424" rtl="0" eaLnBrk="1" latinLnBrk="0" hangingPunct="1">
        <a:defRPr sz="1867" kern="1200">
          <a:solidFill>
            <a:schemeClr val="tx1"/>
          </a:solidFill>
          <a:latin typeface="+mn-lt"/>
          <a:ea typeface="+mn-ea"/>
          <a:cs typeface="+mn-cs"/>
        </a:defRPr>
      </a:lvl8pPr>
      <a:lvl9pPr marL="3657697" algn="l" defTabSz="914424" rtl="0" eaLnBrk="1" latinLnBrk="0" hangingPunct="1">
        <a:defRPr sz="186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57131"/>
          </a:xfrm>
          <a:prstGeom prst="rect">
            <a:avLst/>
          </a:prstGeom>
        </p:spPr>
        <p:txBody>
          <a:bodyPr vert="horz" wrap="square" lIns="0" tIns="0" rIns="0" bIns="0" rtlCol="0" anchor="t">
            <a:sp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9249" y="1447801"/>
            <a:ext cx="11151916" cy="2000548"/>
          </a:xfrm>
          <a:prstGeom prst="rect">
            <a:avLst/>
          </a:prstGeom>
        </p:spPr>
        <p:txBody>
          <a:bodyPr vert="horz" wrap="square" lIns="0" tIns="0" rIns="0" bIns="0" rtlCol="0">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42989744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Lst>
  <p:transition>
    <p:fade/>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424" indent="-460424" algn="l" defTabSz="914462"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756" indent="-395331" algn="l" defTabSz="914462"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9025" indent="-403269" algn="l" defTabSz="91446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5137" indent="-346113" algn="l" defTabSz="91446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723" indent="-336586" algn="l" defTabSz="91446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rgbClr val="0070C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32751" y="1648495"/>
            <a:ext cx="8234731" cy="1492661"/>
          </a:xfrm>
        </p:spPr>
        <p:txBody>
          <a:bodyPr>
            <a:normAutofit/>
          </a:bodyPr>
          <a:lstStyle/>
          <a:p>
            <a:r>
              <a:rPr lang="zh-CN" altLang="en-US" b="1" dirty="0"/>
              <a:t>电路仿真程序设计</a:t>
            </a:r>
            <a:endParaRPr lang="zh-CN" altLang="en-US" dirty="0"/>
          </a:p>
        </p:txBody>
      </p:sp>
      <p:sp>
        <p:nvSpPr>
          <p:cNvPr id="3" name="副标题 2"/>
          <p:cNvSpPr>
            <a:spLocks noGrp="1"/>
          </p:cNvSpPr>
          <p:nvPr>
            <p:ph type="subTitle" idx="1"/>
          </p:nvPr>
        </p:nvSpPr>
        <p:spPr>
          <a:xfrm>
            <a:off x="684212" y="3766593"/>
            <a:ext cx="6400800" cy="1947333"/>
          </a:xfrm>
        </p:spPr>
        <p:txBody>
          <a:bodyPr/>
          <a:lstStyle/>
          <a:p>
            <a:r>
              <a:rPr lang="zh-CN" altLang="en-US" dirty="0" smtClean="0">
                <a:solidFill>
                  <a:schemeClr val="bg1">
                    <a:lumMod val="95000"/>
                    <a:lumOff val="5000"/>
                  </a:schemeClr>
                </a:solidFill>
              </a:rPr>
              <a:t>陈</a:t>
            </a:r>
            <a:r>
              <a:rPr lang="zh-CN" altLang="en-US" dirty="0" smtClean="0">
                <a:solidFill>
                  <a:schemeClr val="bg1">
                    <a:lumMod val="95000"/>
                    <a:lumOff val="5000"/>
                  </a:schemeClr>
                </a:solidFill>
              </a:rPr>
              <a:t>诗</a:t>
            </a:r>
            <a:r>
              <a:rPr lang="zh-CN" altLang="en-US" dirty="0" smtClean="0">
                <a:solidFill>
                  <a:schemeClr val="bg1">
                    <a:lumMod val="95000"/>
                    <a:lumOff val="5000"/>
                  </a:schemeClr>
                </a:solidFill>
              </a:rPr>
              <a:t>元 </a:t>
            </a:r>
            <a:r>
              <a:rPr lang="zh-CN" altLang="en-US" dirty="0">
                <a:solidFill>
                  <a:schemeClr val="bg1">
                    <a:lumMod val="95000"/>
                    <a:lumOff val="5000"/>
                  </a:schemeClr>
                </a:solidFill>
              </a:rPr>
              <a:t>傅沁宜</a:t>
            </a:r>
            <a:endParaRPr lang="zh-CN" altLang="en-US" dirty="0">
              <a:solidFill>
                <a:schemeClr val="bg1">
                  <a:lumMod val="95000"/>
                  <a:lumOff val="5000"/>
                </a:schemeClr>
              </a:solidFill>
            </a:endParaRPr>
          </a:p>
        </p:txBody>
      </p:sp>
    </p:spTree>
    <p:extLst>
      <p:ext uri="{BB962C8B-B14F-4D97-AF65-F5344CB8AC3E}">
        <p14:creationId xmlns:p14="http://schemas.microsoft.com/office/powerpoint/2010/main" val="913013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Simu</a:t>
            </a:r>
            <a:r>
              <a:rPr lang="zh-CN" altLang="zh-CN" b="1" dirty="0" smtClean="0"/>
              <a:t>类</a:t>
            </a:r>
            <a:endParaRPr lang="zh-CN" altLang="en-US" dirty="0"/>
          </a:p>
        </p:txBody>
      </p:sp>
      <p:sp>
        <p:nvSpPr>
          <p:cNvPr id="3" name="内容占位符 2"/>
          <p:cNvSpPr>
            <a:spLocks noGrp="1"/>
          </p:cNvSpPr>
          <p:nvPr>
            <p:ph idx="1"/>
          </p:nvPr>
        </p:nvSpPr>
        <p:spPr>
          <a:xfrm>
            <a:off x="984793" y="1028009"/>
            <a:ext cx="10515600" cy="4351338"/>
          </a:xfrm>
        </p:spPr>
        <p:txBody>
          <a:bodyPr>
            <a:noAutofit/>
          </a:bodyPr>
          <a:lstStyle/>
          <a:p>
            <a:r>
              <a:rPr lang="zh-CN" altLang="zh-CN" sz="1400" dirty="0" smtClean="0"/>
              <a:t>以上</a:t>
            </a:r>
            <a:r>
              <a:rPr lang="zh-CN" altLang="zh-CN" sz="1400" dirty="0"/>
              <a:t>仿真通过</a:t>
            </a:r>
            <a:r>
              <a:rPr lang="en-US" altLang="zh-CN" sz="1400" dirty="0" err="1"/>
              <a:t>Simu</a:t>
            </a:r>
            <a:r>
              <a:rPr lang="zh-CN" altLang="zh-CN" sz="1400" dirty="0"/>
              <a:t>类来完成，</a:t>
            </a:r>
            <a:r>
              <a:rPr lang="en-US" altLang="zh-CN" sz="1400" dirty="0" err="1"/>
              <a:t>simu</a:t>
            </a:r>
            <a:r>
              <a:rPr lang="zh-CN" altLang="zh-CN" sz="1400" dirty="0"/>
              <a:t>类定义如下：</a:t>
            </a:r>
          </a:p>
          <a:p>
            <a:r>
              <a:rPr lang="en-US" altLang="zh-CN" sz="1400" dirty="0"/>
              <a:t>class </a:t>
            </a:r>
            <a:r>
              <a:rPr lang="en-US" altLang="zh-CN" sz="1400" dirty="0" err="1"/>
              <a:t>Simu</a:t>
            </a:r>
            <a:endParaRPr lang="zh-CN" altLang="zh-CN" sz="1400" dirty="0"/>
          </a:p>
          <a:p>
            <a:r>
              <a:rPr lang="en-US" altLang="zh-CN" sz="1400" dirty="0"/>
              <a:t>{</a:t>
            </a:r>
            <a:endParaRPr lang="zh-CN" altLang="zh-CN" sz="1400" dirty="0"/>
          </a:p>
          <a:p>
            <a:r>
              <a:rPr lang="en-US" altLang="zh-CN" sz="1400" dirty="0"/>
              <a:t>	public:</a:t>
            </a:r>
            <a:endParaRPr lang="zh-CN" altLang="zh-CN" sz="1400" dirty="0"/>
          </a:p>
          <a:p>
            <a:r>
              <a:rPr lang="en-US" altLang="zh-CN" sz="1400" dirty="0"/>
              <a:t>	</a:t>
            </a:r>
            <a:r>
              <a:rPr lang="en-US" altLang="zh-CN" sz="1400" dirty="0" err="1"/>
              <a:t>Simu</a:t>
            </a:r>
            <a:r>
              <a:rPr lang="en-US" altLang="zh-CN" sz="1400" dirty="0"/>
              <a:t>(void){</a:t>
            </a:r>
            <a:r>
              <a:rPr lang="en-US" altLang="zh-CN" sz="1400" dirty="0" err="1"/>
              <a:t>reU.resize</a:t>
            </a:r>
            <a:r>
              <a:rPr lang="en-US" altLang="zh-CN" sz="1400" dirty="0"/>
              <a:t>(</a:t>
            </a:r>
            <a:r>
              <a:rPr lang="en-US" altLang="zh-CN" sz="1400" dirty="0" err="1"/>
              <a:t>nodes.size</a:t>
            </a:r>
            <a:r>
              <a:rPr lang="en-US" altLang="zh-CN" sz="1400" dirty="0"/>
              <a:t>(),0);}//</a:t>
            </a:r>
            <a:r>
              <a:rPr lang="zh-CN" altLang="zh-CN" sz="1400" dirty="0"/>
              <a:t>初始化各点电位</a:t>
            </a:r>
          </a:p>
          <a:p>
            <a:r>
              <a:rPr lang="en-US" altLang="zh-CN" sz="1400" dirty="0"/>
              <a:t>	~</a:t>
            </a:r>
            <a:r>
              <a:rPr lang="en-US" altLang="zh-CN" sz="1400" dirty="0" err="1"/>
              <a:t>Simu</a:t>
            </a:r>
            <a:r>
              <a:rPr lang="en-US" altLang="zh-CN" sz="1400" dirty="0"/>
              <a:t>(void);</a:t>
            </a:r>
            <a:endParaRPr lang="zh-CN" altLang="zh-CN" sz="1400" dirty="0"/>
          </a:p>
          <a:p>
            <a:r>
              <a:rPr lang="en-US" altLang="zh-CN" sz="1400" dirty="0"/>
              <a:t> </a:t>
            </a:r>
            <a:r>
              <a:rPr lang="en-US" altLang="zh-CN" sz="1400" dirty="0" smtClean="0"/>
              <a:t>//</a:t>
            </a:r>
            <a:r>
              <a:rPr lang="en-US" altLang="zh-CN" sz="1400" dirty="0"/>
              <a:t>Mm </a:t>
            </a:r>
            <a:r>
              <a:rPr lang="zh-CN" altLang="zh-CN" sz="1400" dirty="0"/>
              <a:t>类是记录写入写出</a:t>
            </a:r>
            <a:r>
              <a:rPr lang="en-US" altLang="zh-CN" sz="1400" dirty="0" err="1"/>
              <a:t>matlab</a:t>
            </a:r>
            <a:r>
              <a:rPr lang="zh-CN" altLang="zh-CN" sz="1400" dirty="0"/>
              <a:t>的数据</a:t>
            </a:r>
            <a:r>
              <a:rPr lang="en-US" altLang="zh-CN" sz="1400" dirty="0"/>
              <a:t>,</a:t>
            </a:r>
            <a:r>
              <a:rPr lang="zh-CN" altLang="zh-CN" sz="1400" dirty="0"/>
              <a:t>其中含有记录矩阵元素的成员变量</a:t>
            </a:r>
            <a:r>
              <a:rPr lang="en-US" altLang="zh-CN" sz="1400" dirty="0"/>
              <a:t>r(),</a:t>
            </a:r>
            <a:r>
              <a:rPr lang="zh-CN" altLang="zh-CN" sz="1400" dirty="0"/>
              <a:t>可以记录</a:t>
            </a:r>
            <a:r>
              <a:rPr lang="en-US" altLang="zh-CN" sz="1400" dirty="0" err="1"/>
              <a:t>int</a:t>
            </a:r>
            <a:r>
              <a:rPr lang="en-US" altLang="zh-CN" sz="1400" dirty="0"/>
              <a:t>, *char</a:t>
            </a:r>
            <a:r>
              <a:rPr lang="zh-CN" altLang="zh-CN" sz="1400" dirty="0"/>
              <a:t>等类型的数据。默认为</a:t>
            </a:r>
            <a:r>
              <a:rPr lang="en-US" altLang="zh-CN" sz="1400" dirty="0"/>
              <a:t>double</a:t>
            </a:r>
            <a:r>
              <a:rPr lang="zh-CN" altLang="zh-CN" sz="1400" dirty="0"/>
              <a:t>型矩阵。</a:t>
            </a:r>
            <a:r>
              <a:rPr lang="en-US" altLang="zh-CN" sz="1400" dirty="0" err="1"/>
              <a:t>Mex_d</a:t>
            </a:r>
            <a:r>
              <a:rPr lang="zh-CN" altLang="zh-CN" sz="1400" dirty="0"/>
              <a:t>记录的为电导矩阵。</a:t>
            </a:r>
          </a:p>
          <a:p>
            <a:r>
              <a:rPr lang="en-US" altLang="zh-CN" sz="1400" dirty="0"/>
              <a:t>Mm </a:t>
            </a:r>
            <a:r>
              <a:rPr lang="en-US" altLang="zh-CN" sz="1400" dirty="0" err="1"/>
              <a:t>mex_d</a:t>
            </a:r>
            <a:r>
              <a:rPr lang="en-US" altLang="zh-CN" sz="1400" dirty="0"/>
              <a:t>;</a:t>
            </a:r>
            <a:endParaRPr lang="zh-CN" altLang="zh-CN" sz="1400" dirty="0"/>
          </a:p>
          <a:p>
            <a:r>
              <a:rPr lang="en-US" altLang="zh-CN" sz="1400" dirty="0"/>
              <a:t>	Mm </a:t>
            </a:r>
            <a:r>
              <a:rPr lang="en-US" altLang="zh-CN" sz="1400" dirty="0" err="1"/>
              <a:t>cacu_d</a:t>
            </a:r>
            <a:r>
              <a:rPr lang="en-US" altLang="zh-CN" sz="1400" dirty="0"/>
              <a:t>;//</a:t>
            </a:r>
            <a:r>
              <a:rPr lang="zh-CN" altLang="zh-CN" sz="1400" dirty="0"/>
              <a:t>系数矩阵</a:t>
            </a:r>
          </a:p>
          <a:p>
            <a:r>
              <a:rPr lang="en-US" altLang="zh-CN" sz="1400" dirty="0"/>
              <a:t>	</a:t>
            </a:r>
            <a:r>
              <a:rPr lang="en-US" altLang="zh-CN" sz="1400" dirty="0" err="1"/>
              <a:t>int</a:t>
            </a:r>
            <a:r>
              <a:rPr lang="en-US" altLang="zh-CN" sz="1400" dirty="0"/>
              <a:t> </a:t>
            </a:r>
            <a:r>
              <a:rPr lang="en-US" altLang="zh-CN" sz="1400" dirty="0" err="1"/>
              <a:t>nodesnum</a:t>
            </a:r>
            <a:r>
              <a:rPr lang="en-US" altLang="zh-CN" sz="1400" dirty="0"/>
              <a:t>;//</a:t>
            </a:r>
            <a:r>
              <a:rPr lang="zh-CN" altLang="zh-CN" sz="1400" dirty="0"/>
              <a:t>节点</a:t>
            </a:r>
            <a:r>
              <a:rPr lang="zh-CN" altLang="zh-CN" sz="1400" dirty="0" smtClean="0"/>
              <a:t>总数</a:t>
            </a:r>
            <a:endParaRPr lang="zh-CN" altLang="zh-CN" sz="1400" dirty="0"/>
          </a:p>
          <a:p>
            <a:r>
              <a:rPr lang="en-US" altLang="zh-CN" sz="1400" dirty="0"/>
              <a:t>	vector &lt; vector&lt; complex&lt;double&gt; &gt; &gt; </a:t>
            </a:r>
            <a:r>
              <a:rPr lang="en-US" altLang="zh-CN" sz="1400" dirty="0" err="1"/>
              <a:t>mexv_d</a:t>
            </a:r>
            <a:r>
              <a:rPr lang="en-US" altLang="zh-CN" sz="1400" dirty="0"/>
              <a:t>;//</a:t>
            </a:r>
            <a:r>
              <a:rPr lang="zh-CN" altLang="zh-CN" sz="1400" dirty="0"/>
              <a:t>电导矩阵</a:t>
            </a:r>
          </a:p>
          <a:p>
            <a:r>
              <a:rPr lang="en-US" altLang="zh-CN" sz="1400" dirty="0"/>
              <a:t>	vector &lt; vector&lt; complex&lt;double&gt; &gt; &gt; </a:t>
            </a:r>
            <a:r>
              <a:rPr lang="en-US" altLang="zh-CN" sz="1400" dirty="0" err="1"/>
              <a:t>cacuv_d</a:t>
            </a:r>
            <a:r>
              <a:rPr lang="en-US" altLang="zh-CN" sz="1400" dirty="0"/>
              <a:t>;//</a:t>
            </a:r>
            <a:r>
              <a:rPr lang="zh-CN" altLang="zh-CN" sz="1400" dirty="0"/>
              <a:t>系数矩阵</a:t>
            </a:r>
          </a:p>
          <a:p>
            <a:r>
              <a:rPr lang="en-US" altLang="zh-CN" sz="1400" dirty="0"/>
              <a:t>	 vector&lt; complex&lt;double&gt; &gt;</a:t>
            </a:r>
            <a:r>
              <a:rPr lang="en-US" altLang="zh-CN" sz="1400" dirty="0" err="1"/>
              <a:t>reU</a:t>
            </a:r>
            <a:r>
              <a:rPr lang="en-US" altLang="zh-CN" sz="1400" dirty="0"/>
              <a:t>;//</a:t>
            </a:r>
            <a:r>
              <a:rPr lang="zh-CN" altLang="zh-CN" sz="1400" dirty="0"/>
              <a:t>返回电位</a:t>
            </a:r>
          </a:p>
          <a:p>
            <a:r>
              <a:rPr lang="en-US" altLang="zh-CN" sz="1400" dirty="0"/>
              <a:t>	void </a:t>
            </a:r>
            <a:r>
              <a:rPr lang="en-US" altLang="zh-CN" sz="1400" dirty="0" err="1"/>
              <a:t>mexdInitI</a:t>
            </a:r>
            <a:r>
              <a:rPr lang="en-US" altLang="zh-CN" sz="1400" dirty="0"/>
              <a:t>(</a:t>
            </a:r>
            <a:r>
              <a:rPr lang="en-US" altLang="zh-CN" sz="1400" dirty="0" err="1"/>
              <a:t>int</a:t>
            </a:r>
            <a:r>
              <a:rPr lang="en-US" altLang="zh-CN" sz="1400" dirty="0"/>
              <a:t> </a:t>
            </a:r>
            <a:r>
              <a:rPr lang="en-US" altLang="zh-CN" sz="1400" dirty="0" err="1"/>
              <a:t>simusourceno</a:t>
            </a:r>
            <a:r>
              <a:rPr lang="en-US" altLang="zh-CN" sz="1400" dirty="0"/>
              <a:t>);</a:t>
            </a:r>
            <a:endParaRPr lang="zh-CN" altLang="zh-CN" sz="1400" dirty="0"/>
          </a:p>
          <a:p>
            <a:r>
              <a:rPr lang="en-US" altLang="zh-CN" sz="1400" dirty="0"/>
              <a:t>	void </a:t>
            </a:r>
            <a:r>
              <a:rPr lang="en-US" altLang="zh-CN" sz="1400" dirty="0" err="1"/>
              <a:t>mexdInitE</a:t>
            </a:r>
            <a:r>
              <a:rPr lang="en-US" altLang="zh-CN" sz="1400" dirty="0"/>
              <a:t>(</a:t>
            </a:r>
            <a:r>
              <a:rPr lang="en-US" altLang="zh-CN" sz="1400" dirty="0" err="1"/>
              <a:t>int</a:t>
            </a:r>
            <a:r>
              <a:rPr lang="en-US" altLang="zh-CN" sz="1400" dirty="0"/>
              <a:t> </a:t>
            </a:r>
            <a:r>
              <a:rPr lang="en-US" altLang="zh-CN" sz="1400" dirty="0" err="1"/>
              <a:t>simusourceno</a:t>
            </a:r>
            <a:r>
              <a:rPr lang="en-US" altLang="zh-CN" sz="1400" dirty="0"/>
              <a:t>);</a:t>
            </a:r>
            <a:endParaRPr lang="zh-CN" altLang="zh-CN" sz="1400" dirty="0"/>
          </a:p>
          <a:p>
            <a:r>
              <a:rPr lang="en-US" altLang="zh-CN" sz="1400" dirty="0"/>
              <a:t>	Mm </a:t>
            </a:r>
            <a:r>
              <a:rPr lang="en-US" altLang="zh-CN" sz="1400" dirty="0" err="1"/>
              <a:t>isource</a:t>
            </a:r>
            <a:r>
              <a:rPr lang="en-US" altLang="zh-CN" sz="1400" dirty="0"/>
              <a:t>(Mm N, Mm d, Mm I, Mm </a:t>
            </a:r>
            <a:r>
              <a:rPr lang="en-US" altLang="zh-CN" sz="1400" dirty="0" err="1"/>
              <a:t>Ip</a:t>
            </a:r>
            <a:r>
              <a:rPr lang="en-US" altLang="zh-CN" sz="1400" dirty="0"/>
              <a:t>, Mm In, Mm &amp;U);</a:t>
            </a:r>
            <a:endParaRPr lang="zh-CN" altLang="zh-CN" sz="1400" dirty="0"/>
          </a:p>
          <a:p>
            <a:r>
              <a:rPr lang="en-US" altLang="zh-CN" sz="1400" dirty="0"/>
              <a:t>//</a:t>
            </a:r>
            <a:r>
              <a:rPr lang="zh-CN" altLang="zh-CN" sz="1400" dirty="0"/>
              <a:t>计算某电流源对各</a:t>
            </a:r>
            <a:r>
              <a:rPr lang="en-US" altLang="zh-CN" sz="1400" dirty="0"/>
              <a:t>node</a:t>
            </a:r>
            <a:r>
              <a:rPr lang="zh-CN" altLang="zh-CN" sz="1400" dirty="0"/>
              <a:t>点电压的贡献，返回电压值复数</a:t>
            </a:r>
          </a:p>
          <a:p>
            <a:r>
              <a:rPr lang="en-US" altLang="zh-CN" sz="1400" dirty="0"/>
              <a:t>	Mm </a:t>
            </a:r>
            <a:r>
              <a:rPr lang="en-US" altLang="zh-CN" sz="1400" dirty="0" err="1"/>
              <a:t>usource</a:t>
            </a:r>
            <a:r>
              <a:rPr lang="en-US" altLang="zh-CN" sz="1400" dirty="0"/>
              <a:t>(Mm N, Mm d, Mm U, Mm Up, Mm Un, Mm &amp;</a:t>
            </a:r>
            <a:r>
              <a:rPr lang="en-US" altLang="zh-CN" sz="1400" dirty="0" err="1"/>
              <a:t>Uout</a:t>
            </a:r>
            <a:r>
              <a:rPr lang="en-US" altLang="zh-CN" sz="1400" dirty="0"/>
              <a:t>);</a:t>
            </a:r>
            <a:endParaRPr lang="zh-CN" altLang="zh-CN" sz="1400" dirty="0"/>
          </a:p>
          <a:p>
            <a:r>
              <a:rPr lang="en-US" altLang="zh-CN" sz="1400" dirty="0"/>
              <a:t>//</a:t>
            </a:r>
            <a:r>
              <a:rPr lang="zh-CN" altLang="zh-CN" sz="1400" dirty="0"/>
              <a:t>计算某电压源对各</a:t>
            </a:r>
            <a:r>
              <a:rPr lang="en-US" altLang="zh-CN" sz="1400" dirty="0"/>
              <a:t>node</a:t>
            </a:r>
            <a:r>
              <a:rPr lang="zh-CN" altLang="zh-CN" sz="1400" dirty="0"/>
              <a:t>点电压的贡献，返回电压值复数</a:t>
            </a:r>
          </a:p>
          <a:p>
            <a:r>
              <a:rPr lang="en-US" altLang="zh-CN" sz="1400" dirty="0"/>
              <a:t>	</a:t>
            </a:r>
            <a:endParaRPr lang="zh-CN" altLang="zh-CN" sz="1400" dirty="0"/>
          </a:p>
          <a:p>
            <a:r>
              <a:rPr lang="en-US" altLang="zh-CN" sz="1400" dirty="0"/>
              <a:t>Mm </a:t>
            </a:r>
            <a:r>
              <a:rPr lang="en-US" altLang="zh-CN" sz="1400" dirty="0" err="1"/>
              <a:t>sinfigure</a:t>
            </a:r>
            <a:r>
              <a:rPr lang="en-US" altLang="zh-CN" sz="1400" dirty="0"/>
              <a:t>(Mm X, Mm </a:t>
            </a:r>
            <a:r>
              <a:rPr lang="en-US" altLang="zh-CN" sz="1400" dirty="0" err="1"/>
              <a:t>xpoint</a:t>
            </a:r>
            <a:r>
              <a:rPr lang="en-US" altLang="zh-CN" sz="1400" dirty="0"/>
              <a:t>, Mm CH1, Mm CH2, Mm ch1on, Mm ch2on, Mm ch1char, Mm ch2char, Mm </a:t>
            </a:r>
            <a:r>
              <a:rPr lang="en-US" altLang="zh-CN" sz="1400" dirty="0" err="1"/>
              <a:t>timechar</a:t>
            </a:r>
            <a:r>
              <a:rPr lang="en-US" altLang="zh-CN" sz="1400" dirty="0"/>
              <a:t>);</a:t>
            </a:r>
            <a:endParaRPr lang="zh-CN" altLang="zh-CN" sz="1400" dirty="0"/>
          </a:p>
          <a:p>
            <a:r>
              <a:rPr lang="en-US" altLang="zh-CN" sz="1400" dirty="0"/>
              <a:t>	//</a:t>
            </a:r>
            <a:r>
              <a:rPr lang="zh-CN" altLang="zh-CN" sz="1400" dirty="0"/>
              <a:t>画波形图</a:t>
            </a:r>
          </a:p>
          <a:p>
            <a:r>
              <a:rPr lang="en-US" altLang="zh-CN" sz="1200" dirty="0"/>
              <a:t>	}</a:t>
            </a:r>
            <a:endParaRPr lang="zh-CN" altLang="zh-CN" sz="1200" dirty="0"/>
          </a:p>
          <a:p>
            <a:endParaRPr lang="zh-CN" altLang="en-US" sz="1200" dirty="0"/>
          </a:p>
        </p:txBody>
      </p:sp>
    </p:spTree>
    <p:extLst>
      <p:ext uri="{BB962C8B-B14F-4D97-AF65-F5344CB8AC3E}">
        <p14:creationId xmlns:p14="http://schemas.microsoft.com/office/powerpoint/2010/main" val="17931843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波形图</a:t>
            </a:r>
            <a:endParaRPr lang="zh-CN" altLang="en-US" dirty="0"/>
          </a:p>
        </p:txBody>
      </p:sp>
      <p:sp>
        <p:nvSpPr>
          <p:cNvPr id="3" name="内容占位符 2"/>
          <p:cNvSpPr>
            <a:spLocks noGrp="1"/>
          </p:cNvSpPr>
          <p:nvPr>
            <p:ph idx="1"/>
          </p:nvPr>
        </p:nvSpPr>
        <p:spPr/>
        <p:txBody>
          <a:bodyPr/>
          <a:lstStyle/>
          <a:p>
            <a:endParaRPr lang="zh-CN" altLang="en-US"/>
          </a:p>
        </p:txBody>
      </p:sp>
      <p:pic>
        <p:nvPicPr>
          <p:cNvPr id="17" name="图片 16"/>
          <p:cNvPicPr>
            <a:picLocks noChangeAspect="1"/>
          </p:cNvPicPr>
          <p:nvPr/>
        </p:nvPicPr>
        <p:blipFill>
          <a:blip r:embed="rId2"/>
          <a:stretch>
            <a:fillRect/>
          </a:stretch>
        </p:blipFill>
        <p:spPr>
          <a:xfrm>
            <a:off x="4670613" y="1427442"/>
            <a:ext cx="5486400" cy="4552950"/>
          </a:xfrm>
          <a:prstGeom prst="rect">
            <a:avLst/>
          </a:prstGeom>
        </p:spPr>
      </p:pic>
    </p:spTree>
    <p:extLst>
      <p:ext uri="{BB962C8B-B14F-4D97-AF65-F5344CB8AC3E}">
        <p14:creationId xmlns:p14="http://schemas.microsoft.com/office/powerpoint/2010/main" val="41142547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err="1" smtClean="0">
                <a:latin typeface="Calibri" panose="020F0502020204030204" pitchFamily="34" charset="0"/>
                <a:cs typeface="Times New Roman" panose="02020603050405020304" pitchFamily="18" charset="0"/>
              </a:rPr>
              <a:t>Matlab</a:t>
            </a:r>
            <a:r>
              <a:rPr lang="zh-CN" altLang="en-US" kern="100" dirty="0" smtClean="0">
                <a:latin typeface="Calibri" panose="020F0502020204030204" pitchFamily="34" charset="0"/>
                <a:cs typeface="Times New Roman" panose="02020603050405020304" pitchFamily="18" charset="0"/>
              </a:rPr>
              <a:t>使用</a:t>
            </a:r>
            <a:endParaRPr lang="zh-CN" altLang="en-US" dirty="0"/>
          </a:p>
        </p:txBody>
      </p:sp>
      <p:sp>
        <p:nvSpPr>
          <p:cNvPr id="3" name="内容占位符 2"/>
          <p:cNvSpPr>
            <a:spLocks noGrp="1"/>
          </p:cNvSpPr>
          <p:nvPr>
            <p:ph idx="1"/>
          </p:nvPr>
        </p:nvSpPr>
        <p:spPr/>
        <p:txBody>
          <a:bodyPr/>
          <a:lstStyle/>
          <a:p>
            <a:r>
              <a:rPr lang="zh-CN" altLang="zh-CN" kern="100" dirty="0" smtClean="0">
                <a:latin typeface="Calibri" panose="020F0502020204030204" pitchFamily="34" charset="0"/>
                <a:cs typeface="Times New Roman" panose="02020603050405020304" pitchFamily="18" charset="0"/>
              </a:rPr>
              <a:t>引入了</a:t>
            </a:r>
            <a:r>
              <a:rPr lang="en-US" altLang="zh-CN" kern="100" dirty="0" err="1" smtClean="0">
                <a:latin typeface="Calibri" panose="020F0502020204030204" pitchFamily="34" charset="0"/>
                <a:cs typeface="Times New Roman" panose="02020603050405020304" pitchFamily="18" charset="0"/>
              </a:rPr>
              <a:t>matlab</a:t>
            </a:r>
            <a:r>
              <a:rPr lang="zh-CN" altLang="zh-CN" kern="100" dirty="0" smtClean="0">
                <a:latin typeface="Calibri" panose="020F0502020204030204" pitchFamily="34" charset="0"/>
                <a:cs typeface="Times New Roman" panose="02020603050405020304" pitchFamily="18" charset="0"/>
              </a:rPr>
              <a:t>。由于</a:t>
            </a:r>
            <a:r>
              <a:rPr lang="en-US" altLang="zh-CN" kern="100" dirty="0" err="1" smtClean="0">
                <a:latin typeface="Calibri" panose="020F0502020204030204" pitchFamily="34" charset="0"/>
                <a:cs typeface="Times New Roman" panose="02020603050405020304" pitchFamily="18" charset="0"/>
              </a:rPr>
              <a:t>matlab</a:t>
            </a:r>
            <a:r>
              <a:rPr lang="zh-CN" altLang="zh-CN" kern="100" dirty="0" smtClean="0">
                <a:latin typeface="Calibri" panose="020F0502020204030204" pitchFamily="34" charset="0"/>
                <a:cs typeface="Times New Roman" panose="02020603050405020304" pitchFamily="18" charset="0"/>
              </a:rPr>
              <a:t>的版本与</a:t>
            </a:r>
            <a:r>
              <a:rPr lang="en-US" altLang="zh-CN" kern="100" dirty="0" err="1" smtClean="0">
                <a:latin typeface="Calibri" panose="020F0502020204030204" pitchFamily="34" charset="0"/>
                <a:cs typeface="Times New Roman" panose="02020603050405020304" pitchFamily="18" charset="0"/>
              </a:rPr>
              <a:t>vs</a:t>
            </a:r>
            <a:r>
              <a:rPr lang="zh-CN" altLang="zh-CN" kern="100" dirty="0" smtClean="0">
                <a:latin typeface="Calibri" panose="020F0502020204030204" pitchFamily="34" charset="0"/>
                <a:cs typeface="Times New Roman" panose="02020603050405020304" pitchFamily="18" charset="0"/>
              </a:rPr>
              <a:t>不同，所以通过</a:t>
            </a:r>
            <a:r>
              <a:rPr lang="en-US" altLang="zh-CN" kern="100" dirty="0" err="1" smtClean="0">
                <a:latin typeface="Calibri" panose="020F0502020204030204" pitchFamily="34" charset="0"/>
                <a:cs typeface="Times New Roman" panose="02020603050405020304" pitchFamily="18" charset="0"/>
              </a:rPr>
              <a:t>dll</a:t>
            </a:r>
            <a:r>
              <a:rPr lang="zh-CN" altLang="zh-CN" kern="100" dirty="0" smtClean="0">
                <a:latin typeface="Calibri" panose="020F0502020204030204" pitchFamily="34" charset="0"/>
                <a:cs typeface="Times New Roman" panose="02020603050405020304" pitchFamily="18" charset="0"/>
              </a:rPr>
              <a:t>调用失败了。但因为有第三方软件</a:t>
            </a:r>
            <a:r>
              <a:rPr lang="en-US" altLang="zh-CN" kern="100" dirty="0" err="1" smtClean="0">
                <a:latin typeface="Calibri" panose="020F0502020204030204" pitchFamily="34" charset="0"/>
                <a:cs typeface="Times New Roman" panose="02020603050405020304" pitchFamily="18" charset="0"/>
              </a:rPr>
              <a:t>matcom</a:t>
            </a:r>
            <a:r>
              <a:rPr lang="zh-CN" altLang="zh-CN" kern="100" dirty="0" smtClean="0">
                <a:latin typeface="Calibri" panose="020F0502020204030204" pitchFamily="34" charset="0"/>
                <a:cs typeface="Times New Roman" panose="02020603050405020304" pitchFamily="18" charset="0"/>
              </a:rPr>
              <a:t>实现了</a:t>
            </a:r>
            <a:r>
              <a:rPr lang="en-US" altLang="zh-CN" kern="100" dirty="0" smtClean="0">
                <a:latin typeface="Calibri" panose="020F0502020204030204" pitchFamily="34" charset="0"/>
                <a:cs typeface="Times New Roman" panose="02020603050405020304" pitchFamily="18" charset="0"/>
              </a:rPr>
              <a:t>m</a:t>
            </a:r>
            <a:r>
              <a:rPr lang="zh-CN" altLang="zh-CN" kern="100" dirty="0" smtClean="0">
                <a:latin typeface="Calibri" panose="020F0502020204030204" pitchFamily="34" charset="0"/>
                <a:cs typeface="Times New Roman" panose="02020603050405020304" pitchFamily="18" charset="0"/>
              </a:rPr>
              <a:t>文件向</a:t>
            </a:r>
            <a:r>
              <a:rPr lang="en-US" altLang="zh-CN" kern="100" dirty="0" smtClean="0">
                <a:latin typeface="Calibri" panose="020F0502020204030204" pitchFamily="34" charset="0"/>
                <a:cs typeface="Times New Roman" panose="02020603050405020304" pitchFamily="18" charset="0"/>
              </a:rPr>
              <a:t>c</a:t>
            </a:r>
            <a:r>
              <a:rPr lang="zh-CN" altLang="zh-CN" kern="100" dirty="0" smtClean="0">
                <a:latin typeface="Calibri" panose="020F0502020204030204" pitchFamily="34" charset="0"/>
                <a:cs typeface="Times New Roman" panose="02020603050405020304" pitchFamily="18" charset="0"/>
              </a:rPr>
              <a:t>语言的转化。这样调用的好处是可以即时调试对</a:t>
            </a:r>
            <a:r>
              <a:rPr lang="en-US" altLang="zh-CN" kern="100" dirty="0" smtClean="0">
                <a:latin typeface="Calibri" panose="020F0502020204030204" pitchFamily="34" charset="0"/>
                <a:cs typeface="Times New Roman" panose="02020603050405020304" pitchFamily="18" charset="0"/>
              </a:rPr>
              <a:t>m</a:t>
            </a:r>
            <a:r>
              <a:rPr lang="zh-CN" altLang="zh-CN" kern="100" dirty="0" smtClean="0">
                <a:latin typeface="Calibri" panose="020F0502020204030204" pitchFamily="34" charset="0"/>
                <a:cs typeface="Times New Roman" panose="02020603050405020304" pitchFamily="18" charset="0"/>
              </a:rPr>
              <a:t>文件内容进行修改。</a:t>
            </a:r>
            <a:r>
              <a:rPr lang="en-US" altLang="zh-CN" kern="100" dirty="0" err="1" smtClean="0">
                <a:latin typeface="Calibri" panose="020F0502020204030204" pitchFamily="34" charset="0"/>
                <a:cs typeface="Times New Roman" panose="02020603050405020304" pitchFamily="18" charset="0"/>
              </a:rPr>
              <a:t>Matlab</a:t>
            </a:r>
            <a:r>
              <a:rPr lang="zh-CN" altLang="zh-CN" kern="100" dirty="0" smtClean="0">
                <a:latin typeface="Calibri" panose="020F0502020204030204" pitchFamily="34" charset="0"/>
                <a:cs typeface="Times New Roman" panose="02020603050405020304" pitchFamily="18" charset="0"/>
              </a:rPr>
              <a:t>作为数学计算是一个理想的软件，它语言简单绘图方便，本身带有电路仿真的模块。本程序只是用了它矩阵功能和绘图功能。</a:t>
            </a:r>
          </a:p>
          <a:p>
            <a:endParaRPr lang="zh-CN" altLang="en-US" dirty="0"/>
          </a:p>
        </p:txBody>
      </p:sp>
      <p:sp>
        <p:nvSpPr>
          <p:cNvPr id="4" name="矩形 3"/>
          <p:cNvSpPr/>
          <p:nvPr/>
        </p:nvSpPr>
        <p:spPr>
          <a:xfrm>
            <a:off x="3048000" y="2413338"/>
            <a:ext cx="6096000" cy="369332"/>
          </a:xfrm>
          <a:prstGeom prst="rect">
            <a:avLst/>
          </a:prstGeom>
        </p:spPr>
        <p:txBody>
          <a:bodyPr>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94234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reen"/>
          <p:cNvSpPr/>
          <p:nvPr/>
        </p:nvSpPr>
        <p:spPr bwMode="auto">
          <a:xfrm>
            <a:off x="7564030" y="28306"/>
            <a:ext cx="1831669" cy="1782647"/>
          </a:xfrm>
          <a:prstGeom prst="roundRect">
            <a:avLst>
              <a:gd name="adj" fmla="val 0"/>
            </a:avLst>
          </a:prstGeom>
          <a:solidFill>
            <a:schemeClr val="accent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r>
              <a:rPr lang="en-US" sz="2267" dirty="0">
                <a:solidFill>
                  <a:srgbClr val="FFFFFF">
                    <a:alpha val="99000"/>
                  </a:srgbClr>
                </a:solidFill>
                <a:ea typeface="Segoe UI" pitchFamily="34" charset="0"/>
                <a:cs typeface="Segoe UI" pitchFamily="34" charset="0"/>
              </a:rPr>
              <a:t>Demos</a:t>
            </a:r>
          </a:p>
        </p:txBody>
      </p:sp>
      <p:sp>
        <p:nvSpPr>
          <p:cNvPr id="26" name="Red"/>
          <p:cNvSpPr/>
          <p:nvPr/>
        </p:nvSpPr>
        <p:spPr bwMode="auto">
          <a:xfrm>
            <a:off x="7564030" y="1914779"/>
            <a:ext cx="3864967" cy="1782647"/>
          </a:xfrm>
          <a:prstGeom prst="roundRect">
            <a:avLst>
              <a:gd name="adj" fmla="val 0"/>
            </a:avLst>
          </a:prstGeom>
          <a:solidFill>
            <a:schemeClr val="accent5"/>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r>
              <a:rPr lang="en-US" sz="2267" dirty="0">
                <a:solidFill>
                  <a:srgbClr val="FFFFFF">
                    <a:alpha val="99000"/>
                  </a:srgbClr>
                </a:solidFill>
                <a:ea typeface="Segoe UI" pitchFamily="34" charset="0"/>
                <a:cs typeface="Segoe UI" pitchFamily="34" charset="0"/>
              </a:rPr>
              <a:t>Demos</a:t>
            </a:r>
          </a:p>
        </p:txBody>
      </p:sp>
      <p:sp>
        <p:nvSpPr>
          <p:cNvPr id="27" name="Yellow"/>
          <p:cNvSpPr/>
          <p:nvPr/>
        </p:nvSpPr>
        <p:spPr bwMode="auto">
          <a:xfrm>
            <a:off x="5656330" y="1914779"/>
            <a:ext cx="1809233" cy="1782647"/>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r>
              <a:rPr lang="en-US" sz="2267" dirty="0">
                <a:solidFill>
                  <a:srgbClr val="FFFFFF">
                    <a:alpha val="99000"/>
                  </a:srgbClr>
                </a:solidFill>
                <a:ea typeface="Segoe UI" pitchFamily="34" charset="0"/>
                <a:cs typeface="Segoe UI" pitchFamily="34" charset="0"/>
              </a:rPr>
              <a:t>Demos</a:t>
            </a:r>
          </a:p>
        </p:txBody>
      </p:sp>
      <p:sp>
        <p:nvSpPr>
          <p:cNvPr id="28" name="Orange"/>
          <p:cNvSpPr/>
          <p:nvPr/>
        </p:nvSpPr>
        <p:spPr bwMode="auto">
          <a:xfrm>
            <a:off x="5658723" y="28307"/>
            <a:ext cx="1809235" cy="1782647"/>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r>
              <a:rPr lang="en-US" sz="2267" dirty="0">
                <a:solidFill>
                  <a:srgbClr val="FFFFFF">
                    <a:alpha val="99000"/>
                  </a:srgbClr>
                </a:solidFill>
                <a:ea typeface="Segoe UI" pitchFamily="34" charset="0"/>
                <a:cs typeface="Segoe UI" pitchFamily="34" charset="0"/>
              </a:rPr>
              <a:t>Demos</a:t>
            </a:r>
          </a:p>
        </p:txBody>
      </p:sp>
      <p:sp>
        <p:nvSpPr>
          <p:cNvPr id="29" name="Light Blue"/>
          <p:cNvSpPr/>
          <p:nvPr/>
        </p:nvSpPr>
        <p:spPr bwMode="auto">
          <a:xfrm>
            <a:off x="9493383" y="3"/>
            <a:ext cx="1935615" cy="1808887"/>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r>
              <a:rPr lang="en-US" sz="2267" dirty="0">
                <a:solidFill>
                  <a:srgbClr val="FFFFFF">
                    <a:alpha val="99000"/>
                  </a:srgbClr>
                </a:solidFill>
                <a:ea typeface="Segoe UI" pitchFamily="34" charset="0"/>
                <a:cs typeface="Segoe UI" pitchFamily="34" charset="0"/>
              </a:rPr>
              <a:t>Demos</a:t>
            </a:r>
          </a:p>
        </p:txBody>
      </p:sp>
      <p:sp>
        <p:nvSpPr>
          <p:cNvPr id="31" name="Green"/>
          <p:cNvSpPr/>
          <p:nvPr/>
        </p:nvSpPr>
        <p:spPr bwMode="auto">
          <a:xfrm>
            <a:off x="11505216" y="40506"/>
            <a:ext cx="686784" cy="1775703"/>
          </a:xfrm>
          <a:prstGeom prst="roundRect">
            <a:avLst>
              <a:gd name="adj" fmla="val 0"/>
            </a:avLst>
          </a:prstGeom>
          <a:solidFill>
            <a:schemeClr val="accent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endParaRPr lang="en-US" sz="2267" dirty="0">
              <a:solidFill>
                <a:srgbClr val="FFFFFF">
                  <a:alpha val="99000"/>
                </a:srgbClr>
              </a:solidFill>
              <a:ea typeface="Segoe UI" pitchFamily="34" charset="0"/>
              <a:cs typeface="Segoe UI" pitchFamily="34" charset="0"/>
            </a:endParaRPr>
          </a:p>
        </p:txBody>
      </p:sp>
      <p:sp>
        <p:nvSpPr>
          <p:cNvPr id="33" name="Red"/>
          <p:cNvSpPr/>
          <p:nvPr/>
        </p:nvSpPr>
        <p:spPr bwMode="auto">
          <a:xfrm>
            <a:off x="5656330" y="3779955"/>
            <a:ext cx="3744257" cy="1782647"/>
          </a:xfrm>
          <a:prstGeom prst="roundRect">
            <a:avLst>
              <a:gd name="adj" fmla="val 0"/>
            </a:avLst>
          </a:prstGeom>
          <a:solidFill>
            <a:srgbClr val="7030A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r>
              <a:rPr lang="en-US" sz="2267" dirty="0">
                <a:solidFill>
                  <a:srgbClr val="FFFFFF">
                    <a:alpha val="99000"/>
                  </a:srgbClr>
                </a:solidFill>
                <a:ea typeface="Segoe UI" pitchFamily="34" charset="0"/>
                <a:cs typeface="Segoe UI" pitchFamily="34" charset="0"/>
              </a:rPr>
              <a:t>Demos</a:t>
            </a:r>
          </a:p>
        </p:txBody>
      </p:sp>
      <p:sp>
        <p:nvSpPr>
          <p:cNvPr id="36" name="Orange"/>
          <p:cNvSpPr/>
          <p:nvPr/>
        </p:nvSpPr>
        <p:spPr bwMode="auto">
          <a:xfrm>
            <a:off x="11505216" y="3779955"/>
            <a:ext cx="686784" cy="1782647"/>
          </a:xfrm>
          <a:prstGeom prst="roundRect">
            <a:avLst>
              <a:gd name="adj" fmla="val 0"/>
            </a:avLst>
          </a:prstGeom>
          <a:solidFill>
            <a:srgbClr val="92D05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alpha val="99000"/>
                </a:srgbClr>
              </a:solidFill>
              <a:ea typeface="Segoe UI" pitchFamily="34" charset="0"/>
              <a:cs typeface="Segoe UI" pitchFamily="34" charset="0"/>
            </a:endParaRPr>
          </a:p>
        </p:txBody>
      </p:sp>
      <p:sp>
        <p:nvSpPr>
          <p:cNvPr id="37" name="Yellow"/>
          <p:cNvSpPr/>
          <p:nvPr/>
        </p:nvSpPr>
        <p:spPr bwMode="auto">
          <a:xfrm>
            <a:off x="9493380" y="3779955"/>
            <a:ext cx="1935616" cy="1782647"/>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fontAlgn="base">
              <a:spcBef>
                <a:spcPct val="0"/>
              </a:spcBef>
              <a:spcAft>
                <a:spcPct val="0"/>
              </a:spcAft>
            </a:pPr>
            <a:r>
              <a:rPr lang="en-US" sz="2267" dirty="0">
                <a:solidFill>
                  <a:srgbClr val="FFFFFF">
                    <a:alpha val="99000"/>
                  </a:srgbClr>
                </a:solidFill>
                <a:ea typeface="Segoe UI" pitchFamily="34" charset="0"/>
                <a:cs typeface="Segoe UI" pitchFamily="34" charset="0"/>
              </a:rPr>
              <a:t>Demos</a:t>
            </a:r>
          </a:p>
        </p:txBody>
      </p:sp>
      <p:sp>
        <p:nvSpPr>
          <p:cNvPr id="39" name="Orange"/>
          <p:cNvSpPr/>
          <p:nvPr/>
        </p:nvSpPr>
        <p:spPr bwMode="auto">
          <a:xfrm>
            <a:off x="11505216" y="1905002"/>
            <a:ext cx="686784" cy="1792423"/>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ctr" anchorCtr="0" compatLnSpc="1">
            <a:prstTxWarp prst="textNoShape">
              <a:avLst/>
            </a:prstTxWarp>
          </a:bodyPr>
          <a:lstStyle/>
          <a:p>
            <a:pPr algn="ctr" defTabSz="914160"/>
            <a:endParaRPr lang="en-US" sz="2267" dirty="0">
              <a:solidFill>
                <a:srgbClr val="FFFFFF">
                  <a:alpha val="99000"/>
                </a:srgbClr>
              </a:solidFill>
              <a:ea typeface="Segoe UI" pitchFamily="34" charset="0"/>
              <a:cs typeface="Segoe UI" pitchFamily="34" charset="0"/>
            </a:endParaRPr>
          </a:p>
        </p:txBody>
      </p:sp>
      <p:sp>
        <p:nvSpPr>
          <p:cNvPr id="41" name="Orange"/>
          <p:cNvSpPr/>
          <p:nvPr/>
        </p:nvSpPr>
        <p:spPr bwMode="auto">
          <a:xfrm>
            <a:off x="5656329" y="5645747"/>
            <a:ext cx="1809235" cy="1219199"/>
          </a:xfrm>
          <a:prstGeom prst="roundRect">
            <a:avLst>
              <a:gd name="adj" fmla="val 0"/>
            </a:avLst>
          </a:prstGeom>
          <a:solidFill>
            <a:srgbClr val="92D05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b" anchorCtr="0" compatLnSpc="1">
            <a:prstTxWarp prst="textNoShape">
              <a:avLst/>
            </a:prstTxWarp>
          </a:bodyPr>
          <a:lstStyle/>
          <a:p>
            <a:pPr algn="ctr" defTabSz="914160"/>
            <a:r>
              <a:rPr lang="en-US" sz="2267" dirty="0">
                <a:solidFill>
                  <a:srgbClr val="FFFFFF">
                    <a:alpha val="99000"/>
                  </a:srgbClr>
                </a:solidFill>
                <a:ea typeface="Segoe UI" pitchFamily="34" charset="0"/>
                <a:cs typeface="Segoe UI" pitchFamily="34" charset="0"/>
              </a:rPr>
              <a:t>Demos</a:t>
            </a:r>
          </a:p>
        </p:txBody>
      </p:sp>
      <p:sp>
        <p:nvSpPr>
          <p:cNvPr id="43" name="Green"/>
          <p:cNvSpPr/>
          <p:nvPr/>
        </p:nvSpPr>
        <p:spPr bwMode="auto">
          <a:xfrm>
            <a:off x="11505216" y="5653631"/>
            <a:ext cx="686784" cy="1212255"/>
          </a:xfrm>
          <a:prstGeom prst="roundRect">
            <a:avLst>
              <a:gd name="adj" fmla="val 0"/>
            </a:avLst>
          </a:prstGeom>
          <a:solidFill>
            <a:srgbClr val="7030A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4" tIns="45723" rIns="91444" bIns="45723" numCol="1" rtlCol="0" anchor="b" anchorCtr="0" compatLnSpc="1">
            <a:prstTxWarp prst="textNoShape">
              <a:avLst/>
            </a:prstTxWarp>
          </a:bodyPr>
          <a:lstStyle/>
          <a:p>
            <a:pPr algn="ctr" defTabSz="914160" fontAlgn="base">
              <a:spcBef>
                <a:spcPct val="0"/>
              </a:spcBef>
              <a:spcAft>
                <a:spcPct val="0"/>
              </a:spcAft>
            </a:pPr>
            <a:endParaRPr lang="en-US" sz="2267" dirty="0">
              <a:solidFill>
                <a:srgbClr val="FFFFFF">
                  <a:alpha val="99000"/>
                </a:srgbClr>
              </a:solidFill>
              <a:ea typeface="Segoe UI" pitchFamily="34" charset="0"/>
              <a:cs typeface="Segoe UI" pitchFamily="34" charset="0"/>
            </a:endParaRPr>
          </a:p>
        </p:txBody>
      </p:sp>
      <p:sp>
        <p:nvSpPr>
          <p:cNvPr id="44" name="Orange"/>
          <p:cNvSpPr/>
          <p:nvPr/>
        </p:nvSpPr>
        <p:spPr bwMode="auto">
          <a:xfrm>
            <a:off x="7564031" y="5638802"/>
            <a:ext cx="1836556" cy="1226145"/>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b" anchorCtr="0" compatLnSpc="1">
            <a:prstTxWarp prst="textNoShape">
              <a:avLst/>
            </a:prstTxWarp>
          </a:bodyPr>
          <a:lstStyle/>
          <a:p>
            <a:pPr algn="ctr" defTabSz="914160"/>
            <a:r>
              <a:rPr lang="en-US" sz="2267" dirty="0">
                <a:solidFill>
                  <a:srgbClr val="FFFFFF">
                    <a:alpha val="99000"/>
                  </a:srgbClr>
                </a:solidFill>
                <a:ea typeface="Segoe UI" pitchFamily="34" charset="0"/>
                <a:cs typeface="Segoe UI" pitchFamily="34" charset="0"/>
              </a:rPr>
              <a:t>Demos</a:t>
            </a:r>
          </a:p>
        </p:txBody>
      </p:sp>
      <p:sp>
        <p:nvSpPr>
          <p:cNvPr id="45" name="Orange"/>
          <p:cNvSpPr/>
          <p:nvPr/>
        </p:nvSpPr>
        <p:spPr bwMode="auto">
          <a:xfrm>
            <a:off x="9493383" y="5638803"/>
            <a:ext cx="1935615" cy="1219199"/>
          </a:xfrm>
          <a:prstGeom prst="roundRect">
            <a:avLst>
              <a:gd name="adj" fmla="val 0"/>
            </a:avLst>
          </a:prstGeom>
          <a:solidFill>
            <a:srgbClr val="00B0F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4" tIns="45723" rIns="91444" bIns="45723" numCol="1" rtlCol="0" anchor="b" anchorCtr="0" compatLnSpc="1">
            <a:prstTxWarp prst="textNoShape">
              <a:avLst/>
            </a:prstTxWarp>
          </a:bodyPr>
          <a:lstStyle/>
          <a:p>
            <a:pPr algn="ctr" defTabSz="914160"/>
            <a:r>
              <a:rPr lang="en-US" sz="2267" dirty="0">
                <a:solidFill>
                  <a:srgbClr val="FFFFFF">
                    <a:alpha val="99000"/>
                  </a:srgbClr>
                </a:solidFill>
                <a:ea typeface="Segoe UI" pitchFamily="34" charset="0"/>
                <a:cs typeface="Segoe UI" pitchFamily="34" charset="0"/>
              </a:rPr>
              <a:t>Demos</a:t>
            </a:r>
          </a:p>
        </p:txBody>
      </p:sp>
      <p:sp>
        <p:nvSpPr>
          <p:cNvPr id="5" name="TextBox 4"/>
          <p:cNvSpPr txBox="1"/>
          <p:nvPr/>
        </p:nvSpPr>
        <p:spPr>
          <a:xfrm>
            <a:off x="660131" y="974619"/>
            <a:ext cx="5969408" cy="1098778"/>
          </a:xfrm>
          <a:prstGeom prst="rect">
            <a:avLst/>
          </a:prstGeom>
          <a:noFill/>
        </p:spPr>
        <p:txBody>
          <a:bodyPr wrap="square" lIns="91448" tIns="91448" rIns="91448" bIns="91448" rtlCol="0">
            <a:spAutoFit/>
          </a:bodyPr>
          <a:lstStyle/>
          <a:p>
            <a:pPr defTabSz="913960">
              <a:lnSpc>
                <a:spcPct val="90000"/>
              </a:lnSpc>
              <a:spcBef>
                <a:spcPct val="20000"/>
              </a:spcBef>
              <a:buSzPct val="90000"/>
            </a:pPr>
            <a:r>
              <a:rPr lang="zh-CN" altLang="en-US" sz="6600" dirty="0"/>
              <a:t>谢谢！</a:t>
            </a:r>
            <a:endParaRPr lang="en-US" sz="6600" dirty="0"/>
          </a:p>
        </p:txBody>
      </p:sp>
    </p:spTree>
    <p:extLst>
      <p:ext uri="{BB962C8B-B14F-4D97-AF65-F5344CB8AC3E}">
        <p14:creationId xmlns:p14="http://schemas.microsoft.com/office/powerpoint/2010/main" val="4059278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5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1+#ppt_w/2"/>
                                          </p:val>
                                        </p:tav>
                                        <p:tav tm="100000">
                                          <p:val>
                                            <p:strVal val="#ppt_x"/>
                                          </p:val>
                                        </p:tav>
                                      </p:tavLst>
                                    </p:anim>
                                    <p:anim calcmode="lin" valueType="num">
                                      <p:cBhvr additive="base">
                                        <p:cTn id="32" dur="500" fill="hold"/>
                                        <p:tgtEl>
                                          <p:spTgt spid="4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50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9" fill="hold" grpId="0" nodeType="withEffect">
                                  <p:stCondLst>
                                    <p:cond delay="50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0-#ppt_w/2"/>
                                          </p:val>
                                        </p:tav>
                                        <p:tav tm="100000">
                                          <p:val>
                                            <p:strVal val="#ppt_x"/>
                                          </p:val>
                                        </p:tav>
                                      </p:tavLst>
                                    </p:anim>
                                    <p:anim calcmode="lin" valueType="num">
                                      <p:cBhvr additive="base">
                                        <p:cTn id="44" dur="500" fill="hold"/>
                                        <p:tgtEl>
                                          <p:spTgt spid="37"/>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50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8" fill="hold" grpId="0" nodeType="withEffect">
                                  <p:stCondLst>
                                    <p:cond delay="50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1" grpId="0" animBg="1"/>
      <p:bldP spid="33" grpId="0" animBg="1"/>
      <p:bldP spid="36" grpId="0" animBg="1"/>
      <p:bldP spid="37" grpId="0" animBg="1"/>
      <p:bldP spid="39" grpId="0" animBg="1"/>
      <p:bldP spid="41" grpId="0" animBg="1"/>
      <p:bldP spid="43" grpId="0" animBg="1"/>
      <p:bldP spid="44"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4212" y="1581850"/>
            <a:ext cx="10151428" cy="4693633"/>
          </a:xfrm>
        </p:spPr>
        <p:txBody>
          <a:bodyPr>
            <a:normAutofit/>
          </a:bodyPr>
          <a:lstStyle/>
          <a:p>
            <a:pPr marL="457200" indent="-457200">
              <a:lnSpc>
                <a:spcPct val="150000"/>
              </a:lnSpc>
              <a:buFont typeface="Wingdings" panose="05000000000000000000" pitchFamily="2" charset="2"/>
              <a:buChar char="Ø"/>
            </a:pPr>
            <a:r>
              <a:rPr lang="zh-CN" altLang="zh-CN" sz="2800" dirty="0"/>
              <a:t>程序采用</a:t>
            </a:r>
            <a:r>
              <a:rPr lang="en-US" altLang="zh-CN" sz="2800" dirty="0"/>
              <a:t>MFC</a:t>
            </a:r>
            <a:r>
              <a:rPr lang="zh-CN" altLang="zh-CN" sz="2800" dirty="0"/>
              <a:t>自动生成的基于</a:t>
            </a:r>
            <a:r>
              <a:rPr lang="en-US" altLang="zh-CN" sz="2800" dirty="0"/>
              <a:t>DOC-VIEW</a:t>
            </a:r>
            <a:r>
              <a:rPr lang="zh-CN" altLang="zh-CN" sz="2800" dirty="0"/>
              <a:t>结构的</a:t>
            </a:r>
            <a:r>
              <a:rPr lang="en-US" altLang="zh-CN" sz="2800" dirty="0"/>
              <a:t>SDI</a:t>
            </a:r>
            <a:r>
              <a:rPr lang="zh-CN" altLang="zh-CN" sz="2800" dirty="0"/>
              <a:t>界面，</a:t>
            </a:r>
            <a:r>
              <a:rPr lang="en-US" altLang="zh-CN" sz="2800" dirty="0" err="1" smtClean="0"/>
              <a:t>CCircuit_SimulationDoc</a:t>
            </a:r>
            <a:r>
              <a:rPr lang="zh-CN" altLang="zh-CN" sz="2800" dirty="0" smtClean="0"/>
              <a:t>类</a:t>
            </a:r>
            <a:r>
              <a:rPr lang="zh-CN" altLang="zh-CN" sz="2800" dirty="0"/>
              <a:t>由</a:t>
            </a:r>
            <a:r>
              <a:rPr lang="en-US" altLang="zh-CN" sz="2800" dirty="0" err="1"/>
              <a:t>CDocument</a:t>
            </a:r>
            <a:r>
              <a:rPr lang="zh-CN" altLang="zh-CN" sz="2800" dirty="0"/>
              <a:t>类派生而来，主要负责文件的存取以及数据的存储和操作；</a:t>
            </a:r>
            <a:r>
              <a:rPr lang="en-US" altLang="zh-CN" sz="2800" dirty="0" err="1"/>
              <a:t>CCircuit_SimulationView</a:t>
            </a:r>
            <a:r>
              <a:rPr lang="zh-CN" altLang="zh-CN" sz="2800" dirty="0" smtClean="0"/>
              <a:t>类</a:t>
            </a:r>
            <a:r>
              <a:rPr lang="zh-CN" altLang="zh-CN" sz="2800" dirty="0"/>
              <a:t>由具有滚动条支持的</a:t>
            </a:r>
            <a:r>
              <a:rPr lang="en-US" altLang="zh-CN" sz="2800" dirty="0" err="1"/>
              <a:t>CScrollView</a:t>
            </a:r>
            <a:r>
              <a:rPr lang="zh-CN" altLang="zh-CN" sz="2800" dirty="0"/>
              <a:t>类派生而来，主要负责图形界面、对话框，提供用户交互的方式以及事件的响应，通过调用</a:t>
            </a:r>
            <a:r>
              <a:rPr lang="en-US" altLang="zh-CN" sz="2800" dirty="0" err="1" smtClean="0"/>
              <a:t>CCircuit_SimulationDoc</a:t>
            </a:r>
            <a:r>
              <a:rPr lang="zh-CN" altLang="zh-CN" sz="2800" dirty="0" smtClean="0"/>
              <a:t>类</a:t>
            </a:r>
            <a:r>
              <a:rPr lang="zh-CN" altLang="zh-CN" sz="2800" dirty="0"/>
              <a:t>的数据成员进行数据的修改和读取。</a:t>
            </a:r>
            <a:endParaRPr lang="zh-CN" altLang="en-US" sz="2800" dirty="0"/>
          </a:p>
        </p:txBody>
      </p:sp>
      <p:sp>
        <p:nvSpPr>
          <p:cNvPr id="5" name="内容占位符 4"/>
          <p:cNvSpPr>
            <a:spLocks noGrp="1"/>
          </p:cNvSpPr>
          <p:nvPr>
            <p:ph idx="1"/>
          </p:nvPr>
        </p:nvSpPr>
        <p:spPr>
          <a:xfrm>
            <a:off x="684212" y="685801"/>
            <a:ext cx="8534400" cy="756634"/>
          </a:xfrm>
        </p:spPr>
        <p:txBody>
          <a:bodyPr>
            <a:normAutofit/>
          </a:bodyPr>
          <a:lstStyle/>
          <a:p>
            <a:r>
              <a:rPr lang="zh-CN" altLang="en-US" sz="2800" dirty="0" smtClean="0"/>
              <a:t>基本原理介绍</a:t>
            </a:r>
            <a:endParaRPr lang="zh-CN" altLang="en-US" sz="2800" dirty="0"/>
          </a:p>
        </p:txBody>
      </p:sp>
    </p:spTree>
    <p:extLst>
      <p:ext uri="{BB962C8B-B14F-4D97-AF65-F5344CB8AC3E}">
        <p14:creationId xmlns:p14="http://schemas.microsoft.com/office/powerpoint/2010/main" val="20383499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84212" y="685801"/>
            <a:ext cx="8534400" cy="756634"/>
          </a:xfrm>
        </p:spPr>
        <p:txBody>
          <a:bodyPr>
            <a:normAutofit/>
          </a:bodyPr>
          <a:lstStyle/>
          <a:p>
            <a:r>
              <a:rPr lang="zh-CN" altLang="en-US" sz="2800" smtClean="0"/>
              <a:t>程序特色</a:t>
            </a:r>
            <a:endParaRPr lang="zh-CN" altLang="en-US" sz="2800" dirty="0"/>
          </a:p>
        </p:txBody>
      </p:sp>
      <p:sp>
        <p:nvSpPr>
          <p:cNvPr id="10" name="标题 3"/>
          <p:cNvSpPr txBox="1">
            <a:spLocks/>
          </p:cNvSpPr>
          <p:nvPr/>
        </p:nvSpPr>
        <p:spPr>
          <a:xfrm>
            <a:off x="1021837" y="2955041"/>
            <a:ext cx="8534400" cy="1049551"/>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endParaRPr lang="zh-CN" altLang="zh-CN" sz="2800" dirty="0"/>
          </a:p>
        </p:txBody>
      </p:sp>
      <p:sp>
        <p:nvSpPr>
          <p:cNvPr id="6" name="标题 3"/>
          <p:cNvSpPr txBox="1">
            <a:spLocks/>
          </p:cNvSpPr>
          <p:nvPr/>
        </p:nvSpPr>
        <p:spPr>
          <a:xfrm>
            <a:off x="1021837" y="1678883"/>
            <a:ext cx="8534400" cy="3472666"/>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zh-CN" altLang="en-US" sz="2500" dirty="0"/>
              <a:t>优化了图形界面，提供了便于操作的图形界面，包括可以进行鼠标中键拖动画布，元件的连线、缩放与拖动，示波器的删除以及元件属性的修改等等。</a:t>
            </a:r>
          </a:p>
          <a:p>
            <a:pPr marL="457200" indent="-457200">
              <a:buFont typeface="Wingdings" panose="05000000000000000000" pitchFamily="2" charset="2"/>
              <a:buChar char="Ø"/>
            </a:pPr>
            <a:r>
              <a:rPr lang="zh-CN" altLang="en-US" sz="2500" dirty="0"/>
              <a:t>提供了电路的保存和读取。</a:t>
            </a:r>
          </a:p>
          <a:p>
            <a:pPr marL="457200" indent="-457200">
              <a:buFont typeface="Wingdings" panose="05000000000000000000" pitchFamily="2" charset="2"/>
              <a:buChar char="Ø"/>
            </a:pPr>
            <a:r>
              <a:rPr lang="zh-CN" altLang="en-US" sz="2500" dirty="0"/>
              <a:t>对屏幕进行网格化处理，同时连线始终正交，使得界面更加干净整洁。</a:t>
            </a:r>
          </a:p>
          <a:p>
            <a:pPr marL="457200" indent="-457200">
              <a:buFont typeface="Wingdings" panose="05000000000000000000" pitchFamily="2" charset="2"/>
              <a:buChar char="Ø"/>
            </a:pPr>
            <a:r>
              <a:rPr lang="zh-CN" altLang="en-US" sz="2500" dirty="0"/>
              <a:t>程序采用</a:t>
            </a:r>
            <a:r>
              <a:rPr lang="en-US" altLang="zh-CN" sz="2500" dirty="0"/>
              <a:t>bitmap</a:t>
            </a:r>
            <a:r>
              <a:rPr lang="zh-CN" altLang="en-US" sz="2500" dirty="0"/>
              <a:t>的方式进行绘图：先在内存中的某块区域进行绘图，再将其中的一部分复制到显示器上，从而尽量减少屏幕的重绘，因此在用户拖动、拉伸窗口时避免冗余的计算以及屏幕的闪动，大大提高反应效率</a:t>
            </a:r>
          </a:p>
        </p:txBody>
      </p:sp>
      <p:sp>
        <p:nvSpPr>
          <p:cNvPr id="7" name="标题 3"/>
          <p:cNvSpPr txBox="1">
            <a:spLocks/>
          </p:cNvSpPr>
          <p:nvPr/>
        </p:nvSpPr>
        <p:spPr>
          <a:xfrm>
            <a:off x="1021837" y="5151549"/>
            <a:ext cx="8534400" cy="111788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Ø"/>
            </a:pPr>
            <a:r>
              <a:rPr lang="zh-CN" altLang="en-US" sz="2500" dirty="0"/>
              <a:t>提供了右键菜单以及存储和读取的</a:t>
            </a:r>
            <a:r>
              <a:rPr lang="zh-CN" altLang="en-US" sz="2500" dirty="0"/>
              <a:t>功能</a:t>
            </a:r>
            <a:endParaRPr lang="zh-CN" altLang="en-US" sz="2500" dirty="0"/>
          </a:p>
        </p:txBody>
      </p:sp>
    </p:spTree>
    <p:extLst>
      <p:ext uri="{BB962C8B-B14F-4D97-AF65-F5344CB8AC3E}">
        <p14:creationId xmlns:p14="http://schemas.microsoft.com/office/powerpoint/2010/main" val="407516881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节点电位法求解电路方程</a:t>
            </a:r>
            <a:endParaRPr lang="zh-CN" altLang="en-US" dirty="0"/>
          </a:p>
        </p:txBody>
      </p:sp>
      <p:sp>
        <p:nvSpPr>
          <p:cNvPr id="3" name="内容占位符 2"/>
          <p:cNvSpPr>
            <a:spLocks noGrp="1"/>
          </p:cNvSpPr>
          <p:nvPr>
            <p:ph idx="1"/>
          </p:nvPr>
        </p:nvSpPr>
        <p:spPr>
          <a:xfrm>
            <a:off x="838200" y="1825625"/>
            <a:ext cx="7577567" cy="4351338"/>
          </a:xfrm>
        </p:spPr>
        <p:txBody>
          <a:bodyPr/>
          <a:lstStyle/>
          <a:p>
            <a:r>
              <a:rPr lang="en-US" altLang="zh-CN" dirty="0" err="1" smtClean="0"/>
              <a:t>Exa</a:t>
            </a:r>
            <a:r>
              <a:rPr lang="en-US" altLang="zh-CN" dirty="0" smtClean="0"/>
              <a:t>.</a:t>
            </a:r>
            <a:r>
              <a:rPr lang="zh-CN" altLang="zh-CN" dirty="0" smtClean="0"/>
              <a:t>图示</a:t>
            </a:r>
            <a:r>
              <a:rPr lang="zh-CN" altLang="zh-CN" dirty="0"/>
              <a:t>电路中，共存在</a:t>
            </a:r>
            <a:r>
              <a:rPr lang="en-US" altLang="zh-CN" dirty="0"/>
              <a:t>0</a:t>
            </a:r>
            <a:r>
              <a:rPr lang="zh-CN" altLang="zh-CN" dirty="0"/>
              <a:t>，</a:t>
            </a:r>
            <a:r>
              <a:rPr lang="en-US" altLang="zh-CN" dirty="0"/>
              <a:t>1,2</a:t>
            </a:r>
            <a:r>
              <a:rPr lang="zh-CN" altLang="zh-CN" dirty="0"/>
              <a:t>，</a:t>
            </a:r>
            <a:r>
              <a:rPr lang="en-US" altLang="zh-CN" dirty="0"/>
              <a:t>3</a:t>
            </a:r>
            <a:r>
              <a:rPr lang="zh-CN" altLang="zh-CN" dirty="0"/>
              <a:t>四个节点。把其中</a:t>
            </a:r>
            <a:r>
              <a:rPr lang="en-US" altLang="zh-CN" dirty="0"/>
              <a:t>3</a:t>
            </a:r>
            <a:r>
              <a:rPr lang="zh-CN" altLang="zh-CN" dirty="0"/>
              <a:t>个节点电位当作变量，另一个节点电位置</a:t>
            </a:r>
            <a:r>
              <a:rPr lang="en-US" altLang="zh-CN" dirty="0"/>
              <a:t>0</a:t>
            </a:r>
            <a:r>
              <a:rPr lang="zh-CN" altLang="zh-CN" dirty="0"/>
              <a:t>，由电流守恒定律可列方程如下：</a:t>
            </a:r>
            <a:endParaRPr lang="zh-CN" altLang="en-US" dirty="0"/>
          </a:p>
        </p:txBody>
      </p:sp>
      <p:grpSp>
        <p:nvGrpSpPr>
          <p:cNvPr id="4" name="组合 3"/>
          <p:cNvGrpSpPr/>
          <p:nvPr/>
        </p:nvGrpSpPr>
        <p:grpSpPr>
          <a:xfrm>
            <a:off x="7273675" y="2675040"/>
            <a:ext cx="4691064" cy="2652508"/>
            <a:chOff x="7951" y="15909"/>
            <a:chExt cx="3286125" cy="1621121"/>
          </a:xfrm>
        </p:grpSpPr>
        <p:grpSp>
          <p:nvGrpSpPr>
            <p:cNvPr id="5" name="组合 4"/>
            <p:cNvGrpSpPr/>
            <p:nvPr/>
          </p:nvGrpSpPr>
          <p:grpSpPr>
            <a:xfrm>
              <a:off x="7951" y="15909"/>
              <a:ext cx="3286125" cy="1621121"/>
              <a:chOff x="7951" y="15909"/>
              <a:chExt cx="3286125" cy="1621121"/>
            </a:xfrm>
          </p:grpSpPr>
          <p:grpSp>
            <p:nvGrpSpPr>
              <p:cNvPr id="7" name="组合 6"/>
              <p:cNvGrpSpPr/>
              <p:nvPr/>
            </p:nvGrpSpPr>
            <p:grpSpPr>
              <a:xfrm>
                <a:off x="7951" y="15909"/>
                <a:ext cx="3286125" cy="1621121"/>
                <a:chOff x="7951" y="15913"/>
                <a:chExt cx="3286125" cy="1621558"/>
              </a:xfrm>
            </p:grpSpPr>
            <p:grpSp>
              <p:nvGrpSpPr>
                <p:cNvPr id="9" name="组合 8"/>
                <p:cNvGrpSpPr/>
                <p:nvPr/>
              </p:nvGrpSpPr>
              <p:grpSpPr>
                <a:xfrm>
                  <a:off x="7951" y="15913"/>
                  <a:ext cx="3286125" cy="1621558"/>
                  <a:chOff x="7951" y="15913"/>
                  <a:chExt cx="3286125" cy="1621558"/>
                </a:xfrm>
              </p:grpSpPr>
              <p:grpSp>
                <p:nvGrpSpPr>
                  <p:cNvPr id="11" name="组合 10"/>
                  <p:cNvGrpSpPr/>
                  <p:nvPr/>
                </p:nvGrpSpPr>
                <p:grpSpPr>
                  <a:xfrm>
                    <a:off x="7951" y="15913"/>
                    <a:ext cx="3286125" cy="1533525"/>
                    <a:chOff x="7951" y="15913"/>
                    <a:chExt cx="3286125" cy="1533525"/>
                  </a:xfrm>
                </p:grpSpPr>
                <p:grpSp>
                  <p:nvGrpSpPr>
                    <p:cNvPr id="13" name="组合 12"/>
                    <p:cNvGrpSpPr/>
                    <p:nvPr/>
                  </p:nvGrpSpPr>
                  <p:grpSpPr>
                    <a:xfrm>
                      <a:off x="7951" y="15913"/>
                      <a:ext cx="3286125" cy="1533525"/>
                      <a:chOff x="7951" y="15913"/>
                      <a:chExt cx="3286125" cy="1533525"/>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 y="15913"/>
                        <a:ext cx="3286125" cy="1533525"/>
                      </a:xfrm>
                      <a:prstGeom prst="rect">
                        <a:avLst/>
                      </a:prstGeom>
                    </p:spPr>
                  </p:pic>
                  <p:sp>
                    <p:nvSpPr>
                      <p:cNvPr id="16" name="矩形 15"/>
                      <p:cNvSpPr/>
                      <p:nvPr/>
                    </p:nvSpPr>
                    <p:spPr>
                      <a:xfrm>
                        <a:off x="1343770" y="254442"/>
                        <a:ext cx="707666" cy="413468"/>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4" name="文本框 11"/>
                    <p:cNvSpPr txBox="1"/>
                    <p:nvPr/>
                  </p:nvSpPr>
                  <p:spPr>
                    <a:xfrm>
                      <a:off x="2107095" y="397565"/>
                      <a:ext cx="206569" cy="2857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ea typeface="宋体" panose="02010600030101010101" pitchFamily="2" charset="-122"/>
                          <a:cs typeface="Times New Roman" panose="02020603050405020304" pitchFamily="18" charset="0"/>
                        </a:rPr>
                        <a:t>3</a:t>
                      </a:r>
                      <a:endParaRPr lang="zh-CN" sz="1050" kern="100">
                        <a:effectLst/>
                        <a:ea typeface="宋体" panose="02010600030101010101" pitchFamily="2" charset="-122"/>
                        <a:cs typeface="Times New Roman" panose="02020603050405020304" pitchFamily="18" charset="0"/>
                      </a:endParaRPr>
                    </a:p>
                  </p:txBody>
                </p:sp>
              </p:grpSp>
              <p:sp>
                <p:nvSpPr>
                  <p:cNvPr id="12" name="文本框 12"/>
                  <p:cNvSpPr txBox="1"/>
                  <p:nvPr/>
                </p:nvSpPr>
                <p:spPr>
                  <a:xfrm>
                    <a:off x="1518699" y="1351721"/>
                    <a:ext cx="206569" cy="2857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ea typeface="宋体" panose="02010600030101010101" pitchFamily="2" charset="-122"/>
                        <a:cs typeface="Times New Roman" panose="02020603050405020304" pitchFamily="18" charset="0"/>
                      </a:rPr>
                      <a:t>0</a:t>
                    </a:r>
                    <a:endParaRPr lang="zh-CN" sz="1050" kern="100">
                      <a:effectLst/>
                      <a:ea typeface="宋体" panose="02010600030101010101" pitchFamily="2" charset="-122"/>
                      <a:cs typeface="Times New Roman" panose="02020603050405020304" pitchFamily="18" charset="0"/>
                    </a:endParaRPr>
                  </a:p>
                </p:txBody>
              </p:sp>
            </p:grpSp>
            <p:sp>
              <p:nvSpPr>
                <p:cNvPr id="10" name="文本框 9"/>
                <p:cNvSpPr txBox="1"/>
                <p:nvPr/>
              </p:nvSpPr>
              <p:spPr>
                <a:xfrm>
                  <a:off x="1335819" y="246490"/>
                  <a:ext cx="206569" cy="2857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ea typeface="宋体" panose="02010600030101010101" pitchFamily="2" charset="-122"/>
                      <a:cs typeface="Times New Roman" panose="02020603050405020304" pitchFamily="18" charset="0"/>
                    </a:rPr>
                    <a:t>2</a:t>
                  </a:r>
                  <a:endParaRPr lang="zh-CN" sz="1050" kern="100">
                    <a:effectLst/>
                    <a:ea typeface="宋体" panose="02010600030101010101" pitchFamily="2" charset="-122"/>
                    <a:cs typeface="Times New Roman" panose="02020603050405020304" pitchFamily="18" charset="0"/>
                  </a:endParaRPr>
                </a:p>
              </p:txBody>
            </p:sp>
          </p:grpSp>
          <p:sp>
            <p:nvSpPr>
              <p:cNvPr id="8" name="矩形 7"/>
              <p:cNvSpPr/>
              <p:nvPr/>
            </p:nvSpPr>
            <p:spPr>
              <a:xfrm>
                <a:off x="270344" y="421419"/>
                <a:ext cx="1001864" cy="929938"/>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6" name="文本框 10"/>
            <p:cNvSpPr txBox="1"/>
            <p:nvPr/>
          </p:nvSpPr>
          <p:spPr>
            <a:xfrm>
              <a:off x="341906" y="397565"/>
              <a:ext cx="294005" cy="30099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ea typeface="宋体" panose="02010600030101010101" pitchFamily="2" charset="-122"/>
                  <a:cs typeface="Times New Roman" panose="02020603050405020304" pitchFamily="18" charset="0"/>
                </a:rPr>
                <a:t>1</a:t>
              </a:r>
              <a:endParaRPr lang="zh-CN" sz="1050" kern="100">
                <a:effectLst/>
                <a:ea typeface="宋体" panose="02010600030101010101" pitchFamily="2" charset="-122"/>
                <a:cs typeface="Times New Roman" panose="02020603050405020304" pitchFamily="18" charset="0"/>
              </a:endParaRPr>
            </a:p>
          </p:txBody>
        </p:sp>
      </p:grpSp>
      <p:pic>
        <p:nvPicPr>
          <p:cNvPr id="17" name="图片 16"/>
          <p:cNvPicPr/>
          <p:nvPr/>
        </p:nvPicPr>
        <p:blipFill>
          <a:blip r:embed="rId3"/>
          <a:stretch>
            <a:fillRect/>
          </a:stretch>
        </p:blipFill>
        <p:spPr>
          <a:xfrm>
            <a:off x="1628910" y="3741562"/>
            <a:ext cx="4982083" cy="2611449"/>
          </a:xfrm>
          <a:prstGeom prst="rect">
            <a:avLst/>
          </a:prstGeom>
        </p:spPr>
      </p:pic>
    </p:spTree>
    <p:extLst>
      <p:ext uri="{BB962C8B-B14F-4D97-AF65-F5344CB8AC3E}">
        <p14:creationId xmlns:p14="http://schemas.microsoft.com/office/powerpoint/2010/main" val="32465707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元件设置</a:t>
            </a:r>
            <a:endParaRPr lang="zh-CN" altLang="en-US" dirty="0"/>
          </a:p>
        </p:txBody>
      </p:sp>
      <p:sp>
        <p:nvSpPr>
          <p:cNvPr id="3" name="内容占位符 2"/>
          <p:cNvSpPr>
            <a:spLocks noGrp="1"/>
          </p:cNvSpPr>
          <p:nvPr>
            <p:ph idx="1"/>
          </p:nvPr>
        </p:nvSpPr>
        <p:spPr>
          <a:xfrm>
            <a:off x="838200" y="1825625"/>
            <a:ext cx="4823012" cy="4351338"/>
          </a:xfrm>
        </p:spPr>
        <p:txBody>
          <a:bodyPr/>
          <a:lstStyle/>
          <a:p>
            <a:r>
              <a:rPr lang="zh-CN" altLang="en-US" dirty="0" smtClean="0"/>
              <a:t>无源阻抗：</a:t>
            </a:r>
            <a:r>
              <a:rPr lang="en-US" altLang="zh-CN" dirty="0" smtClean="0"/>
              <a:t>R,L,C</a:t>
            </a:r>
          </a:p>
          <a:p>
            <a:pPr lvl="1"/>
            <a:r>
              <a:rPr lang="zh-CN" altLang="en-US" dirty="0" smtClean="0"/>
              <a:t>电导矩阵</a:t>
            </a:r>
            <a:endParaRPr lang="en-US" altLang="zh-CN" dirty="0" smtClean="0"/>
          </a:p>
          <a:p>
            <a:r>
              <a:rPr lang="zh-CN" altLang="en-US" dirty="0" smtClean="0"/>
              <a:t>电压源</a:t>
            </a:r>
            <a:endParaRPr lang="en-US" altLang="zh-CN" dirty="0" smtClean="0"/>
          </a:p>
          <a:p>
            <a:pPr lvl="1"/>
            <a:r>
              <a:rPr lang="zh-CN" altLang="zh-CN" dirty="0">
                <a:latin typeface="Cambria Math" panose="02040503050406030204" pitchFamily="18" charset="0"/>
                <a:cs typeface="Times New Roman" panose="02020603050405020304" pitchFamily="18" charset="0"/>
              </a:rPr>
              <a:t>增设求解变量</a:t>
            </a:r>
            <a:r>
              <a:rPr lang="en-US" altLang="zh-CN" dirty="0">
                <a:latin typeface="Cambria Math" panose="02040503050406030204" pitchFamily="18" charset="0"/>
                <a:cs typeface="Times New Roman" panose="02020603050405020304" pitchFamily="18" charset="0"/>
              </a:rPr>
              <a:t>Il(s)</a:t>
            </a:r>
            <a:r>
              <a:rPr lang="zh-CN" altLang="en-US" dirty="0">
                <a:latin typeface="Cambria Math" panose="02040503050406030204" pitchFamily="18" charset="0"/>
                <a:cs typeface="Times New Roman" panose="02020603050405020304" pitchFamily="18" charset="0"/>
              </a:rPr>
              <a:t>取代</a:t>
            </a:r>
            <a:r>
              <a:rPr lang="en-US" altLang="zh-CN" dirty="0" err="1">
                <a:latin typeface="Cambria Math" panose="02040503050406030204" pitchFamily="18" charset="0"/>
                <a:cs typeface="Times New Roman" panose="02020603050405020304" pitchFamily="18" charset="0"/>
              </a:rPr>
              <a:t>i</a:t>
            </a:r>
            <a:r>
              <a:rPr lang="zh-CN" altLang="en-US" dirty="0">
                <a:latin typeface="Cambria Math" panose="02040503050406030204" pitchFamily="18" charset="0"/>
                <a:cs typeface="Times New Roman" panose="02020603050405020304" pitchFamily="18" charset="0"/>
              </a:rPr>
              <a:t>端电压，列出如右边矩阵所示方程</a:t>
            </a:r>
            <a:r>
              <a:rPr lang="zh-CN" altLang="en-US" dirty="0" smtClean="0">
                <a:latin typeface="Cambria Math" panose="02040503050406030204" pitchFamily="18" charset="0"/>
                <a:cs typeface="Times New Roman" panose="02020603050405020304" pitchFamily="18" charset="0"/>
              </a:rPr>
              <a:t>。</a:t>
            </a:r>
            <a:endParaRPr lang="en-US" altLang="zh-CN" dirty="0" smtClean="0"/>
          </a:p>
          <a:p>
            <a:r>
              <a:rPr lang="zh-CN" altLang="en-US" dirty="0" smtClean="0"/>
              <a:t>电流源</a:t>
            </a:r>
            <a:endParaRPr lang="en-US" altLang="zh-CN" dirty="0" smtClean="0"/>
          </a:p>
          <a:p>
            <a:pPr lvl="1"/>
            <a:r>
              <a:rPr lang="zh-CN" altLang="zh-CN" dirty="0"/>
              <a:t>矩阵方程右边加上电流源流入流出端口分别加上正的电流源项和负的电流源项。</a:t>
            </a:r>
          </a:p>
          <a:p>
            <a:pPr lvl="1"/>
            <a:endParaRPr lang="en-US" altLang="zh-CN" dirty="0" smtClean="0"/>
          </a:p>
          <a:p>
            <a:endParaRPr lang="en-US" altLang="zh-CN" dirty="0" smtClean="0"/>
          </a:p>
          <a:p>
            <a:endParaRPr lang="zh-CN" altLang="en-US" dirty="0"/>
          </a:p>
        </p:txBody>
      </p:sp>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560" y="860297"/>
            <a:ext cx="4591050" cy="1647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286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r>
            <a:br>
              <a:rPr kumimoji="0" lang="zh-CN" alt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pic>
        <p:nvPicPr>
          <p:cNvPr id="2052" name="图片 2"/>
          <p:cNvPicPr>
            <a:picLocks noChangeAspect="1" noChangeArrowheads="1"/>
          </p:cNvPicPr>
          <p:nvPr/>
        </p:nvPicPr>
        <p:blipFill>
          <a:blip r:embed="rId3">
            <a:extLst>
              <a:ext uri="{28A0092B-C50C-407E-A947-70E740481C1C}">
                <a14:useLocalDpi xmlns:a14="http://schemas.microsoft.com/office/drawing/2010/main" val="0"/>
              </a:ext>
            </a:extLst>
          </a:blip>
          <a:srcRect t="5492"/>
          <a:stretch>
            <a:fillRect/>
          </a:stretch>
        </p:blipFill>
        <p:spPr bwMode="auto">
          <a:xfrm>
            <a:off x="6343547" y="4808538"/>
            <a:ext cx="4162425" cy="1368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81000" y="3479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r>
            <a:br>
              <a:rPr kumimoji="0" lang="zh-CN" altLang="zh-CN" sz="1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b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2055" name="图片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910" y="2820594"/>
            <a:ext cx="2933700" cy="1543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Rectangle 9"/>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9" name="Rectangle 10"/>
          <p:cNvSpPr>
            <a:spLocks noChangeArrowheads="1"/>
          </p:cNvSpPr>
          <p:nvPr/>
        </p:nvSpPr>
        <p:spPr bwMode="auto">
          <a:xfrm>
            <a:off x="533400" y="50039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r>
            <a:br>
              <a:rPr kumimoji="0" lang="zh-CN" altLang="zh-CN" sz="1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b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1398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叠加原理</a:t>
            </a:r>
          </a:p>
        </p:txBody>
      </p:sp>
      <p:sp>
        <p:nvSpPr>
          <p:cNvPr id="3" name="内容占位符 2"/>
          <p:cNvSpPr>
            <a:spLocks noGrp="1"/>
          </p:cNvSpPr>
          <p:nvPr>
            <p:ph idx="1"/>
          </p:nvPr>
        </p:nvSpPr>
        <p:spPr>
          <a:xfrm>
            <a:off x="838200" y="1825625"/>
            <a:ext cx="5212976" cy="4351338"/>
          </a:xfrm>
        </p:spPr>
        <p:txBody>
          <a:bodyPr/>
          <a:lstStyle/>
          <a:p>
            <a:r>
              <a:rPr lang="zh-CN" altLang="en-US" dirty="0">
                <a:latin typeface="Cambria Math" panose="02040503050406030204" pitchFamily="18" charset="0"/>
                <a:cs typeface="Times New Roman" panose="02020603050405020304" pitchFamily="18" charset="0"/>
              </a:rPr>
              <a:t>存在多个电流源电压源的情况，电路状态相当于它们独立存在时的情形的叠加</a:t>
            </a:r>
            <a:endParaRPr lang="zh-CN" altLang="en-US" dirty="0"/>
          </a:p>
        </p:txBody>
      </p:sp>
    </p:spTree>
    <p:extLst>
      <p:ext uri="{BB962C8B-B14F-4D97-AF65-F5344CB8AC3E}">
        <p14:creationId xmlns:p14="http://schemas.microsoft.com/office/powerpoint/2010/main" val="2319673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kern="100" dirty="0" smtClean="0">
                <a:latin typeface="Cambria Math" panose="02040503050406030204" pitchFamily="18" charset="0"/>
              </a:rPr>
              <a:t>复数计算</a:t>
            </a:r>
            <a:r>
              <a:rPr lang="zh-CN" altLang="zh-CN" sz="6600" b="1" kern="100" dirty="0" smtClean="0">
                <a:effectLst/>
                <a:latin typeface="Calibri" panose="020F0502020204030204" pitchFamily="34" charset="0"/>
              </a:rPr>
              <a:t/>
            </a:r>
            <a:br>
              <a:rPr lang="zh-CN" altLang="zh-CN" sz="6600" b="1" kern="100" dirty="0" smtClean="0">
                <a:effectLst/>
                <a:latin typeface="Calibri" panose="020F0502020204030204" pitchFamily="34" charset="0"/>
              </a:rPr>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spcAft>
                    <a:spcPts val="0"/>
                  </a:spcAft>
                </a:pPr>
                <a:r>
                  <a:rPr lang="zh-CN" altLang="zh-CN" kern="100" dirty="0" smtClean="0">
                    <a:latin typeface="Cambria Math" panose="02040503050406030204" pitchFamily="18" charset="0"/>
                    <a:cs typeface="Times New Roman" panose="02020603050405020304" pitchFamily="18" charset="0"/>
                  </a:rPr>
                  <a:t>对于</a:t>
                </a:r>
                <a:r>
                  <a:rPr lang="zh-CN" altLang="zh-CN" kern="100" dirty="0">
                    <a:latin typeface="Cambria Math" panose="02040503050406030204" pitchFamily="18" charset="0"/>
                    <a:cs typeface="Times New Roman" panose="02020603050405020304" pitchFamily="18" charset="0"/>
                  </a:rPr>
                  <a:t>频率为</a:t>
                </a:r>
                <a:r>
                  <a:rPr lang="en-US" altLang="zh-CN" kern="100" dirty="0">
                    <a:latin typeface="Cambria Math" panose="02040503050406030204" pitchFamily="18" charset="0"/>
                    <a:cs typeface="Times New Roman" panose="02020603050405020304" pitchFamily="18" charset="0"/>
                  </a:rPr>
                  <a:t>f </a:t>
                </a:r>
                <a:r>
                  <a:rPr lang="zh-CN" altLang="zh-CN" kern="100" dirty="0">
                    <a:latin typeface="Cambria Math" panose="02040503050406030204" pitchFamily="18" charset="0"/>
                    <a:cs typeface="Times New Roman" panose="02020603050405020304" pitchFamily="18" charset="0"/>
                  </a:rPr>
                  <a:t>的正弦波，在</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mbria Math" panose="02040503050406030204" pitchFamily="18" charset="0"/>
                    <a:cs typeface="Times New Roman" panose="02020603050405020304" pitchFamily="18" charset="0"/>
                  </a:rPr>
                  <a:t>电导矩阵中，若为（</a:t>
                </a:r>
                <a:r>
                  <a:rPr lang="en-US" altLang="zh-CN" kern="100" dirty="0" err="1">
                    <a:latin typeface="Cambria Math" panose="02040503050406030204" pitchFamily="18" charset="0"/>
                    <a:cs typeface="Times New Roman" panose="02020603050405020304" pitchFamily="18" charset="0"/>
                  </a:rPr>
                  <a:t>I,j</a:t>
                </a:r>
                <a:r>
                  <a:rPr lang="zh-CN" altLang="zh-CN" kern="100" dirty="0">
                    <a:latin typeface="Cambria Math" panose="02040503050406030204" pitchFamily="18" charset="0"/>
                    <a:cs typeface="Times New Roman" panose="02020603050405020304" pitchFamily="18" charset="0"/>
                  </a:rPr>
                  <a:t>）节点间为电阻</a:t>
                </a:r>
                <a:r>
                  <a:rPr lang="en-US" altLang="zh-CN" i="1" kern="100" dirty="0">
                    <a:latin typeface="Cambria Math" panose="02040503050406030204" pitchFamily="18" charset="0"/>
                    <a:cs typeface="Times New Roman" panose="02020603050405020304" pitchFamily="18" charset="0"/>
                  </a:rPr>
                  <a:t>R</a:t>
                </a:r>
                <a:r>
                  <a:rPr lang="zh-CN" altLang="zh-CN" kern="100" dirty="0">
                    <a:latin typeface="Cambria Math" panose="02040503050406030204" pitchFamily="18" charset="0"/>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𝑖</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𝑗</m:t>
                    </m:r>
                    <m:r>
                      <a:rPr lang="en-US" altLang="zh-CN" i="1" kern="100">
                        <a:latin typeface="Cambria Math" panose="02040503050406030204" pitchFamily="18" charset="0"/>
                        <a:cs typeface="Times New Roman" panose="02020603050405020304" pitchFamily="18" charset="0"/>
                      </a:rPr>
                      <m:t>)=1/</m:t>
                    </m:r>
                    <m:r>
                      <a:rPr lang="en-US" altLang="zh-CN" i="1" kern="100">
                        <a:latin typeface="Cambria Math" panose="02040503050406030204" pitchFamily="18" charset="0"/>
                        <a:cs typeface="Times New Roman" panose="02020603050405020304" pitchFamily="18" charset="0"/>
                      </a:rPr>
                      <m:t>𝑅</m:t>
                    </m:r>
                  </m:oMath>
                </a14:m>
                <a:r>
                  <a:rPr lang="en-US" altLang="zh-CN" kern="100" dirty="0">
                    <a:latin typeface="Cambria Math" panose="02040503050406030204" pitchFamily="18"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mbria Math" panose="02040503050406030204" pitchFamily="18" charset="0"/>
                    <a:cs typeface="Times New Roman" panose="02020603050405020304" pitchFamily="18" charset="0"/>
                  </a:rPr>
                  <a:t>若为电容</a:t>
                </a:r>
                <a:r>
                  <a:rPr lang="en-US" altLang="zh-CN" kern="100" dirty="0">
                    <a:latin typeface="Cambria Math" panose="02040503050406030204" pitchFamily="18" charset="0"/>
                    <a:cs typeface="Times New Roman" panose="02020603050405020304" pitchFamily="18" charset="0"/>
                  </a:rPr>
                  <a:t>C</a:t>
                </a:r>
                <a:r>
                  <a:rPr lang="zh-CN" altLang="zh-CN" kern="100" dirty="0">
                    <a:latin typeface="Cambria Math" panose="02040503050406030204" pitchFamily="18" charset="0"/>
                    <a:cs typeface="Times New Roman" panose="02020603050405020304" pitchFamily="18" charset="0"/>
                  </a:rPr>
                  <a:t>，</a:t>
                </a:r>
                <a14:m>
                  <m:oMath xmlns:m="http://schemas.openxmlformats.org/officeDocument/2006/math">
                    <m: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𝐴</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𝑖</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𝑗</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)=2</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𝑓𝐶</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ea typeface="Cambria Math" panose="02040503050406030204" pitchFamily="18" charset="0"/>
                        <a:cs typeface="Times New Roman" panose="02020603050405020304" pitchFamily="18" charset="0"/>
                      </a:rPr>
                      <m:t>𝑖</m:t>
                    </m:r>
                  </m:oMath>
                </a14:m>
                <a:r>
                  <a:rPr lang="en-US" altLang="zh-CN" kern="100" dirty="0">
                    <a:latin typeface="Cambria Math" panose="02040503050406030204" pitchFamily="18" charset="0"/>
                    <a:cs typeface="Times New Roman" panose="02020603050405020304" pitchFamily="18" charset="0"/>
                  </a:rPr>
                  <a:t> (</a:t>
                </a:r>
                <a:r>
                  <a:rPr lang="en-US" altLang="zh-CN" kern="100" dirty="0" err="1">
                    <a:latin typeface="Cambria Math" panose="02040503050406030204" pitchFamily="18" charset="0"/>
                    <a:cs typeface="Times New Roman" panose="02020603050405020304" pitchFamily="18" charset="0"/>
                  </a:rPr>
                  <a:t>i</a:t>
                </a:r>
                <a:r>
                  <a:rPr lang="zh-CN" altLang="zh-CN" kern="100" dirty="0">
                    <a:latin typeface="Cambria Math" panose="02040503050406030204" pitchFamily="18" charset="0"/>
                    <a:cs typeface="Times New Roman" panose="02020603050405020304" pitchFamily="18" charset="0"/>
                  </a:rPr>
                  <a:t>为虚数单位</a:t>
                </a:r>
                <a:r>
                  <a:rPr lang="en-US" altLang="zh-CN" kern="100" dirty="0">
                    <a:latin typeface="Cambria Math" panose="020405030504060302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mbria Math" panose="02040503050406030204" pitchFamily="18" charset="0"/>
                    <a:cs typeface="Times New Roman" panose="02020603050405020304" pitchFamily="18" charset="0"/>
                  </a:rPr>
                  <a:t>若为电感</a:t>
                </a:r>
                <a:r>
                  <a:rPr lang="en-US" altLang="zh-CN" kern="100" dirty="0">
                    <a:latin typeface="Cambria Math" panose="02040503050406030204" pitchFamily="18" charset="0"/>
                    <a:cs typeface="Times New Roman" panose="02020603050405020304" pitchFamily="18" charset="0"/>
                  </a:rPr>
                  <a:t>L, </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𝐴</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cs typeface="Times New Roman" panose="02020603050405020304" pitchFamily="18" charset="0"/>
                          </a:rPr>
                          <m:t>𝑖</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𝑗</m:t>
                        </m:r>
                      </m:e>
                    </m:d>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𝑖</m:t>
                    </m:r>
                    <m:r>
                      <a:rPr lang="en-US" altLang="zh-CN" i="1" kern="100">
                        <a:latin typeface="Cambria Math" panose="02040503050406030204" pitchFamily="18" charset="0"/>
                        <a:cs typeface="Times New Roman" panose="02020603050405020304" pitchFamily="18" charset="0"/>
                      </a:rPr>
                      <m:t>/2</m:t>
                    </m:r>
                    <m:r>
                      <a:rPr lang="en-US" altLang="zh-CN" i="1" kern="100">
                        <a:latin typeface="Cambria Math" panose="02040503050406030204" pitchFamily="18" charset="0"/>
                        <a:cs typeface="Times New Roman" panose="02020603050405020304" pitchFamily="18" charset="0"/>
                      </a:rPr>
                      <m:t>𝜋</m:t>
                    </m:r>
                    <m:r>
                      <a:rPr lang="en-US" altLang="zh-CN" i="1" kern="100">
                        <a:latin typeface="Cambria Math" panose="02040503050406030204" pitchFamily="18" charset="0"/>
                        <a:cs typeface="Times New Roman" panose="02020603050405020304" pitchFamily="18" charset="0"/>
                      </a:rPr>
                      <m:t>𝑓𝐿</m:t>
                    </m:r>
                  </m:oMath>
                </a14:m>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mbria Math" panose="02040503050406030204" pitchFamily="18" charset="0"/>
                    <a:cs typeface="Times New Roman" panose="02020603050405020304" pitchFamily="18" charset="0"/>
                  </a:rPr>
                  <a:t>电流源电压源的信号可由复数表示</a:t>
                </a:r>
                <a:endParaRPr lang="zh-CN" altLang="zh-CN" kern="100" dirty="0">
                  <a:latin typeface="Calibri" panose="020F0502020204030204" pitchFamily="34" charset="0"/>
                  <a:cs typeface="Times New Roman" panose="020206030504050203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891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kern="100" dirty="0" smtClean="0">
                <a:latin typeface="Cambria Math" panose="02040503050406030204" pitchFamily="18" charset="0"/>
              </a:rPr>
              <a:t>傅里叶分解</a:t>
            </a:r>
            <a:r>
              <a:rPr lang="zh-CN" altLang="zh-CN" sz="6600" b="1" kern="100" dirty="0" smtClean="0">
                <a:effectLst/>
                <a:latin typeface="Calibri" panose="020F0502020204030204" pitchFamily="34" charset="0"/>
              </a:rPr>
              <a:t/>
            </a:r>
            <a:br>
              <a:rPr lang="zh-CN" altLang="zh-CN" sz="6600" b="1" kern="100" dirty="0" smtClean="0">
                <a:effectLst/>
                <a:latin typeface="Calibri" panose="020F0502020204030204" pitchFamily="34" charset="0"/>
              </a:rPr>
            </a:br>
            <a:endParaRPr lang="zh-CN" altLang="en-US" dirty="0"/>
          </a:p>
        </p:txBody>
      </p:sp>
      <p:sp>
        <p:nvSpPr>
          <p:cNvPr id="3" name="内容占位符 2"/>
          <p:cNvSpPr>
            <a:spLocks noGrp="1"/>
          </p:cNvSpPr>
          <p:nvPr>
            <p:ph idx="1"/>
          </p:nvPr>
        </p:nvSpPr>
        <p:spPr/>
        <p:txBody>
          <a:bodyPr/>
          <a:lstStyle/>
          <a:p>
            <a:r>
              <a:rPr lang="zh-CN" altLang="zh-CN" kern="100" dirty="0" smtClean="0">
                <a:latin typeface="Cambria Math" panose="02040503050406030204" pitchFamily="18" charset="0"/>
                <a:cs typeface="Times New Roman" panose="02020603050405020304" pitchFamily="18" charset="0"/>
              </a:rPr>
              <a:t>由快速傅里叶变换可以把周期信号（如正弦波，锯齿波，方波）分解成不同频率的正弦波。然后分别带入复数矩阵中计算电位。再用傅里叶反变换叠加即得最终结果</a:t>
            </a:r>
            <a:endParaRPr lang="zh-CN" altLang="en-US" dirty="0"/>
          </a:p>
        </p:txBody>
      </p:sp>
      <p:sp>
        <p:nvSpPr>
          <p:cNvPr id="4" name="矩形 3"/>
          <p:cNvSpPr/>
          <p:nvPr/>
        </p:nvSpPr>
        <p:spPr>
          <a:xfrm>
            <a:off x="3048000" y="2644362"/>
            <a:ext cx="6096000" cy="369332"/>
          </a:xfrm>
          <a:prstGeom prst="rect">
            <a:avLst/>
          </a:prstGeom>
        </p:spPr>
        <p:txBody>
          <a:bodyPr>
            <a:spAutoFit/>
          </a:bodyPr>
          <a:lstStyle/>
          <a:p>
            <a:pPr algn="just">
              <a:spcAft>
                <a:spcPts val="0"/>
              </a:spcAft>
            </a:pPr>
            <a:r>
              <a:rPr lang="zh-CN" altLang="zh-CN" kern="100" dirty="0" smtClean="0">
                <a:latin typeface="Cambria Math" panose="020405030504060302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04080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程序设计：</a:t>
            </a:r>
          </a:p>
          <a:p>
            <a:r>
              <a:rPr lang="en-US" altLang="zh-CN" dirty="0"/>
              <a:t>	</a:t>
            </a:r>
            <a:r>
              <a:rPr lang="zh-CN" altLang="zh-CN" dirty="0"/>
              <a:t>电路仿真通过</a:t>
            </a:r>
            <a:r>
              <a:rPr lang="en-US" altLang="zh-CN" dirty="0" err="1"/>
              <a:t>mfc</a:t>
            </a:r>
            <a:r>
              <a:rPr lang="zh-CN" altLang="zh-CN" dirty="0"/>
              <a:t>调用了</a:t>
            </a:r>
            <a:r>
              <a:rPr lang="en-US" altLang="zh-CN" dirty="0" err="1"/>
              <a:t>matlab</a:t>
            </a:r>
            <a:r>
              <a:rPr lang="zh-CN" altLang="zh-CN" dirty="0"/>
              <a:t>软件进行矩阵计算和波形输出。调用通过</a:t>
            </a:r>
            <a:r>
              <a:rPr lang="en-US" altLang="zh-CN" dirty="0" err="1"/>
              <a:t>matlab</a:t>
            </a:r>
            <a:r>
              <a:rPr lang="zh-CN" altLang="zh-CN" dirty="0"/>
              <a:t>配套的软件</a:t>
            </a:r>
            <a:r>
              <a:rPr lang="en-US" altLang="zh-CN" dirty="0" err="1"/>
              <a:t>matcom</a:t>
            </a:r>
            <a:r>
              <a:rPr lang="zh-CN" altLang="zh-CN" dirty="0"/>
              <a:t>来把</a:t>
            </a:r>
            <a:r>
              <a:rPr lang="en-US" altLang="zh-CN" dirty="0" err="1"/>
              <a:t>matlab</a:t>
            </a:r>
            <a:r>
              <a:rPr lang="zh-CN" altLang="zh-CN" dirty="0"/>
              <a:t>语言文件翻译成</a:t>
            </a:r>
            <a:r>
              <a:rPr lang="en-US" altLang="zh-CN" dirty="0"/>
              <a:t>C</a:t>
            </a:r>
            <a:r>
              <a:rPr lang="zh-CN" altLang="zh-CN" dirty="0"/>
              <a:t>语言。因此在程序中加载定义头文件</a:t>
            </a:r>
            <a:r>
              <a:rPr lang="en-US" altLang="zh-CN" dirty="0"/>
              <a:t>’</a:t>
            </a:r>
            <a:r>
              <a:rPr lang="en-US" altLang="zh-CN" dirty="0" err="1"/>
              <a:t>matlab.h</a:t>
            </a:r>
            <a:r>
              <a:rPr lang="en-US" altLang="zh-CN" dirty="0"/>
              <a:t>’</a:t>
            </a:r>
            <a:r>
              <a:rPr lang="zh-CN" altLang="zh-CN" dirty="0"/>
              <a:t>和</a:t>
            </a:r>
            <a:r>
              <a:rPr lang="en-US" altLang="zh-CN" dirty="0"/>
              <a:t>lib</a:t>
            </a:r>
            <a:r>
              <a:rPr lang="zh-CN" altLang="zh-CN" dirty="0"/>
              <a:t>文件就可以实现</a:t>
            </a:r>
            <a:r>
              <a:rPr lang="en-US" altLang="zh-CN" dirty="0" err="1"/>
              <a:t>matlab</a:t>
            </a:r>
            <a:r>
              <a:rPr lang="zh-CN" altLang="zh-CN" dirty="0"/>
              <a:t>的调用。</a:t>
            </a:r>
          </a:p>
          <a:p>
            <a:endParaRPr lang="zh-CN" altLang="en-US" dirty="0"/>
          </a:p>
        </p:txBody>
      </p:sp>
    </p:spTree>
    <p:extLst>
      <p:ext uri="{BB962C8B-B14F-4D97-AF65-F5344CB8AC3E}">
        <p14:creationId xmlns:p14="http://schemas.microsoft.com/office/powerpoint/2010/main" val="4129332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wFC86OXUUSPUYMxdDFZ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BwNdl_Dlkiv.a9T4s.9p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ahiHPoAgUCSFvfDntMViA"/>
</p:tagLst>
</file>

<file path=ppt/theme/_rels/theme8.xml.rels><?xml version="1.0" encoding="UTF-8" standalone="yes"?>
<Relationships xmlns="http://schemas.openxmlformats.org/package/2006/relationships"><Relationship Id="rId1" Type="http://schemas.openxmlformats.org/officeDocument/2006/relationships/image" Target="../media/image46.png"/></Relationships>
</file>

<file path=ppt/theme/_rels/theme9.xml.rels><?xml version="1.0" encoding="UTF-8" standalone="yes"?>
<Relationships xmlns="http://schemas.openxmlformats.org/package/2006/relationships"><Relationship Id="rId1" Type="http://schemas.openxmlformats.org/officeDocument/2006/relationships/image" Target="../media/image46.png"/></Relationships>
</file>

<file path=ppt/theme/theme1.xml><?xml version="1.0" encoding="utf-8"?>
<a:theme xmlns:a="http://schemas.openxmlformats.org/drawingml/2006/main" name="主题1">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extLst>
    <a:ext uri="{05A4C25C-085E-4340-85A3-A5531E510DB2}">
      <thm15:themeFamily xmlns:thm15="http://schemas.microsoft.com/office/thememl/2012/main" name="主题1" id="{8EB33630-C24B-4B7F-8DEA-F7258F1A56B9}" vid="{1E8D2E5A-8E79-4275-899F-A30ACAFF22C2}"/>
    </a:ext>
  </a:extLst>
</a:theme>
</file>

<file path=ppt/theme/theme10.xml><?xml version="1.0" encoding="utf-8"?>
<a:theme xmlns:a="http://schemas.openxmlformats.org/drawingml/2006/main" name="切片">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17</TotalTime>
  <Words>579</Words>
  <Application>Microsoft Office PowerPoint</Application>
  <PresentationFormat>宽屏</PresentationFormat>
  <Paragraphs>79</Paragraphs>
  <Slides>13</Slides>
  <Notes>0</Notes>
  <HiddenSlides>0</HiddenSlides>
  <MMClips>0</MMClips>
  <ScaleCrop>false</ScaleCrop>
  <HeadingPairs>
    <vt:vector size="8" baseType="variant">
      <vt:variant>
        <vt:lpstr>已用的字体</vt:lpstr>
      </vt:variant>
      <vt:variant>
        <vt:i4>14</vt:i4>
      </vt:variant>
      <vt:variant>
        <vt:lpstr>主题</vt:lpstr>
      </vt:variant>
      <vt:variant>
        <vt:i4>10</vt:i4>
      </vt:variant>
      <vt:variant>
        <vt:lpstr>嵌入 OLE 服务器</vt:lpstr>
      </vt:variant>
      <vt:variant>
        <vt:i4>1</vt:i4>
      </vt:variant>
      <vt:variant>
        <vt:lpstr>幻灯片标题</vt:lpstr>
      </vt:variant>
      <vt:variant>
        <vt:i4>13</vt:i4>
      </vt:variant>
    </vt:vector>
  </HeadingPairs>
  <TitlesOfParts>
    <vt:vector size="38" baseType="lpstr">
      <vt:lpstr>Segoe Semibold</vt:lpstr>
      <vt:lpstr>宋体</vt:lpstr>
      <vt:lpstr>幼圆</vt:lpstr>
      <vt:lpstr>Arial</vt:lpstr>
      <vt:lpstr>Arial Black</vt:lpstr>
      <vt:lpstr>Calibri</vt:lpstr>
      <vt:lpstr>Cambria Math</vt:lpstr>
      <vt:lpstr>Century Gothic</vt:lpstr>
      <vt:lpstr>Consolas</vt:lpstr>
      <vt:lpstr>Segoe UI</vt:lpstr>
      <vt:lpstr>Segoe UI Light</vt:lpstr>
      <vt:lpstr>Times New Roman</vt:lpstr>
      <vt:lpstr>Wingdings</vt:lpstr>
      <vt:lpstr>Wingdings 3</vt:lpstr>
      <vt:lpstr>主题1</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切片</vt:lpstr>
      <vt:lpstr>think-cell Slide</vt:lpstr>
      <vt:lpstr>电路仿真程序设计</vt:lpstr>
      <vt:lpstr>程序采用MFC自动生成的基于DOC-VIEW结构的SDI界面，CCircuit_SimulationDoc类由CDocument类派生而来，主要负责文件的存取以及数据的存储和操作；CCircuit_SimulationView类由具有滚动条支持的CScrollView类派生而来，主要负责图形界面、对话框，提供用户交互的方式以及事件的响应，通过调用CCircuit_SimulationDoc类的数据成员进行数据的修改和读取。</vt:lpstr>
      <vt:lpstr>PowerPoint 演示文稿</vt:lpstr>
      <vt:lpstr>节点电位法求解电路方程</vt:lpstr>
      <vt:lpstr>元件设置</vt:lpstr>
      <vt:lpstr>叠加原理</vt:lpstr>
      <vt:lpstr>复数计算 </vt:lpstr>
      <vt:lpstr>傅里叶分解 </vt:lpstr>
      <vt:lpstr>PowerPoint 演示文稿</vt:lpstr>
      <vt:lpstr>Simu类</vt:lpstr>
      <vt:lpstr>波形图</vt:lpstr>
      <vt:lpstr>Matlab使用</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节点电位法求解电路方程</dc:title>
  <dc:creator>傅沁宜</dc:creator>
  <cp:lastModifiedBy>Decrae Leeds</cp:lastModifiedBy>
  <cp:revision>7</cp:revision>
  <dcterms:created xsi:type="dcterms:W3CDTF">2013-06-16T15:40:13Z</dcterms:created>
  <dcterms:modified xsi:type="dcterms:W3CDTF">2013-06-21T03:09:25Z</dcterms:modified>
</cp:coreProperties>
</file>